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422" r:id="rId2"/>
    <p:sldId id="969" r:id="rId3"/>
    <p:sldId id="395" r:id="rId4"/>
    <p:sldId id="970" r:id="rId5"/>
    <p:sldId id="971" r:id="rId6"/>
    <p:sldId id="401" r:id="rId7"/>
    <p:sldId id="338" r:id="rId8"/>
    <p:sldId id="340" r:id="rId9"/>
    <p:sldId id="341" r:id="rId10"/>
    <p:sldId id="408" r:id="rId11"/>
    <p:sldId id="285" r:id="rId12"/>
    <p:sldId id="286" r:id="rId13"/>
    <p:sldId id="257" r:id="rId14"/>
    <p:sldId id="301" r:id="rId15"/>
    <p:sldId id="264" r:id="rId16"/>
    <p:sldId id="972" r:id="rId17"/>
    <p:sldId id="259" r:id="rId18"/>
    <p:sldId id="265" r:id="rId19"/>
    <p:sldId id="266" r:id="rId20"/>
    <p:sldId id="267" r:id="rId21"/>
    <p:sldId id="278" r:id="rId22"/>
    <p:sldId id="279" r:id="rId23"/>
    <p:sldId id="268" r:id="rId24"/>
    <p:sldId id="269" r:id="rId25"/>
    <p:sldId id="270" r:id="rId26"/>
    <p:sldId id="276" r:id="rId27"/>
    <p:sldId id="277" r:id="rId28"/>
    <p:sldId id="271" r:id="rId29"/>
    <p:sldId id="296" r:id="rId30"/>
    <p:sldId id="297"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E4FF"/>
    <a:srgbClr val="FFF7C6"/>
    <a:srgbClr val="00BA01"/>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35921-FC63-438B-9815-7CB2AB51A9EA}" v="2" dt="2024-03-14T19:12:52.6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79" autoAdjust="0"/>
    <p:restoredTop sz="95366" autoAdjust="0"/>
  </p:normalViewPr>
  <p:slideViewPr>
    <p:cSldViewPr snapToGrid="0" snapToObjects="1">
      <p:cViewPr varScale="1">
        <p:scale>
          <a:sx n="75" d="100"/>
          <a:sy n="75" d="100"/>
        </p:scale>
        <p:origin x="756" y="6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eja, Shubbhi" userId="c988d621-c628-45bb-ac1e-80b1eff0ac5b" providerId="ADAL" clId="{EF52DD29-0A95-4EC6-B33B-E00F79861B94}"/>
    <pc:docChg chg="custSel delSld modSld">
      <pc:chgData name="Taneja, Shubbhi" userId="c988d621-c628-45bb-ac1e-80b1eff0ac5b" providerId="ADAL" clId="{EF52DD29-0A95-4EC6-B33B-E00F79861B94}" dt="2024-03-12T17:28:54.278" v="1212" actId="20577"/>
      <pc:docMkLst>
        <pc:docMk/>
      </pc:docMkLst>
      <pc:sldChg chg="modSp mod">
        <pc:chgData name="Taneja, Shubbhi" userId="c988d621-c628-45bb-ac1e-80b1eff0ac5b" providerId="ADAL" clId="{EF52DD29-0A95-4EC6-B33B-E00F79861B94}" dt="2024-03-12T11:26:03.461" v="8" actId="6549"/>
        <pc:sldMkLst>
          <pc:docMk/>
          <pc:sldMk cId="867576287" sldId="264"/>
        </pc:sldMkLst>
        <pc:spChg chg="mod">
          <ac:chgData name="Taneja, Shubbhi" userId="c988d621-c628-45bb-ac1e-80b1eff0ac5b" providerId="ADAL" clId="{EF52DD29-0A95-4EC6-B33B-E00F79861B94}" dt="2024-03-12T11:26:03.461" v="8" actId="6549"/>
          <ac:spMkLst>
            <pc:docMk/>
            <pc:sldMk cId="867576287" sldId="264"/>
            <ac:spMk id="3" creationId="{00000000-0000-0000-0000-000000000000}"/>
          </ac:spMkLst>
        </pc:spChg>
      </pc:sldChg>
      <pc:sldChg chg="modSp mod modAnim modNotesTx">
        <pc:chgData name="Taneja, Shubbhi" userId="c988d621-c628-45bb-ac1e-80b1eff0ac5b" providerId="ADAL" clId="{EF52DD29-0A95-4EC6-B33B-E00F79861B94}" dt="2024-03-12T13:42:43.327" v="483" actId="20577"/>
        <pc:sldMkLst>
          <pc:docMk/>
          <pc:sldMk cId="1184208732" sldId="265"/>
        </pc:sldMkLst>
        <pc:spChg chg="mod">
          <ac:chgData name="Taneja, Shubbhi" userId="c988d621-c628-45bb-ac1e-80b1eff0ac5b" providerId="ADAL" clId="{EF52DD29-0A95-4EC6-B33B-E00F79861B94}" dt="2024-03-12T13:41:34.795" v="278" actId="20577"/>
          <ac:spMkLst>
            <pc:docMk/>
            <pc:sldMk cId="1184208732" sldId="265"/>
            <ac:spMk id="3" creationId="{00000000-0000-0000-0000-000000000000}"/>
          </ac:spMkLst>
        </pc:spChg>
      </pc:sldChg>
      <pc:sldChg chg="modSp mod modAnim modNotesTx">
        <pc:chgData name="Taneja, Shubbhi" userId="c988d621-c628-45bb-ac1e-80b1eff0ac5b" providerId="ADAL" clId="{EF52DD29-0A95-4EC6-B33B-E00F79861B94}" dt="2024-03-12T13:49:57.941" v="771" actId="20577"/>
        <pc:sldMkLst>
          <pc:docMk/>
          <pc:sldMk cId="2993229710" sldId="266"/>
        </pc:sldMkLst>
        <pc:spChg chg="mod">
          <ac:chgData name="Taneja, Shubbhi" userId="c988d621-c628-45bb-ac1e-80b1eff0ac5b" providerId="ADAL" clId="{EF52DD29-0A95-4EC6-B33B-E00F79861B94}" dt="2024-03-12T13:48:56.146" v="576" actId="20577"/>
          <ac:spMkLst>
            <pc:docMk/>
            <pc:sldMk cId="2993229710" sldId="266"/>
            <ac:spMk id="3" creationId="{00000000-0000-0000-0000-000000000000}"/>
          </ac:spMkLst>
        </pc:spChg>
      </pc:sldChg>
      <pc:sldChg chg="modSp mod modNotesTx">
        <pc:chgData name="Taneja, Shubbhi" userId="c988d621-c628-45bb-ac1e-80b1eff0ac5b" providerId="ADAL" clId="{EF52DD29-0A95-4EC6-B33B-E00F79861B94}" dt="2024-03-12T13:56:32.423" v="856" actId="20577"/>
        <pc:sldMkLst>
          <pc:docMk/>
          <pc:sldMk cId="2925584216" sldId="267"/>
        </pc:sldMkLst>
        <pc:spChg chg="mod">
          <ac:chgData name="Taneja, Shubbhi" userId="c988d621-c628-45bb-ac1e-80b1eff0ac5b" providerId="ADAL" clId="{EF52DD29-0A95-4EC6-B33B-E00F79861B94}" dt="2024-03-12T13:55:56.370" v="783" actId="20577"/>
          <ac:spMkLst>
            <pc:docMk/>
            <pc:sldMk cId="2925584216" sldId="267"/>
            <ac:spMk id="3" creationId="{00000000-0000-0000-0000-000000000000}"/>
          </ac:spMkLst>
        </pc:spChg>
      </pc:sldChg>
      <pc:sldChg chg="addSp modSp mod modNotesTx">
        <pc:chgData name="Taneja, Shubbhi" userId="c988d621-c628-45bb-ac1e-80b1eff0ac5b" providerId="ADAL" clId="{EF52DD29-0A95-4EC6-B33B-E00F79861B94}" dt="2024-03-12T14:11:21.384" v="1206" actId="20577"/>
        <pc:sldMkLst>
          <pc:docMk/>
          <pc:sldMk cId="586881796" sldId="269"/>
        </pc:sldMkLst>
        <pc:spChg chg="mod">
          <ac:chgData name="Taneja, Shubbhi" userId="c988d621-c628-45bb-ac1e-80b1eff0ac5b" providerId="ADAL" clId="{EF52DD29-0A95-4EC6-B33B-E00F79861B94}" dt="2024-03-12T14:11:21.384" v="1206" actId="20577"/>
          <ac:spMkLst>
            <pc:docMk/>
            <pc:sldMk cId="586881796" sldId="269"/>
            <ac:spMk id="3" creationId="{00000000-0000-0000-0000-000000000000}"/>
          </ac:spMkLst>
        </pc:spChg>
        <pc:picChg chg="add mod">
          <ac:chgData name="Taneja, Shubbhi" userId="c988d621-c628-45bb-ac1e-80b1eff0ac5b" providerId="ADAL" clId="{EF52DD29-0A95-4EC6-B33B-E00F79861B94}" dt="2024-03-12T14:09:51.997" v="1074" actId="1076"/>
          <ac:picMkLst>
            <pc:docMk/>
            <pc:sldMk cId="586881796" sldId="269"/>
            <ac:picMk id="1026" creationId="{393D810A-AD2B-ADE6-319D-308704DB1286}"/>
          </ac:picMkLst>
        </pc:picChg>
      </pc:sldChg>
      <pc:sldChg chg="modSp mod">
        <pc:chgData name="Taneja, Shubbhi" userId="c988d621-c628-45bb-ac1e-80b1eff0ac5b" providerId="ADAL" clId="{EF52DD29-0A95-4EC6-B33B-E00F79861B94}" dt="2024-03-12T17:28:54.278" v="1212" actId="20577"/>
        <pc:sldMkLst>
          <pc:docMk/>
          <pc:sldMk cId="1534204329" sldId="270"/>
        </pc:sldMkLst>
        <pc:spChg chg="mod">
          <ac:chgData name="Taneja, Shubbhi" userId="c988d621-c628-45bb-ac1e-80b1eff0ac5b" providerId="ADAL" clId="{EF52DD29-0A95-4EC6-B33B-E00F79861B94}" dt="2024-03-12T17:28:54.278" v="1212" actId="20577"/>
          <ac:spMkLst>
            <pc:docMk/>
            <pc:sldMk cId="1534204329" sldId="270"/>
            <ac:spMk id="3" creationId="{00000000-0000-0000-0000-000000000000}"/>
          </ac:spMkLst>
        </pc:spChg>
      </pc:sldChg>
      <pc:sldChg chg="modSp mod modAnim modNotesTx">
        <pc:chgData name="Taneja, Shubbhi" userId="c988d621-c628-45bb-ac1e-80b1eff0ac5b" providerId="ADAL" clId="{EF52DD29-0A95-4EC6-B33B-E00F79861B94}" dt="2024-03-12T13:59:19.617" v="1065" actId="20577"/>
        <pc:sldMkLst>
          <pc:docMk/>
          <pc:sldMk cId="405625430" sldId="278"/>
        </pc:sldMkLst>
        <pc:spChg chg="mod">
          <ac:chgData name="Taneja, Shubbhi" userId="c988d621-c628-45bb-ac1e-80b1eff0ac5b" providerId="ADAL" clId="{EF52DD29-0A95-4EC6-B33B-E00F79861B94}" dt="2024-03-12T13:58:06.519" v="982" actId="20577"/>
          <ac:spMkLst>
            <pc:docMk/>
            <pc:sldMk cId="405625430" sldId="278"/>
            <ac:spMk id="7" creationId="{00000000-0000-0000-0000-000000000000}"/>
          </ac:spMkLst>
        </pc:spChg>
        <pc:picChg chg="mod">
          <ac:chgData name="Taneja, Shubbhi" userId="c988d621-c628-45bb-ac1e-80b1eff0ac5b" providerId="ADAL" clId="{EF52DD29-0A95-4EC6-B33B-E00F79861B94}" dt="2024-03-12T13:59:03.215" v="984" actId="1076"/>
          <ac:picMkLst>
            <pc:docMk/>
            <pc:sldMk cId="405625430" sldId="278"/>
            <ac:picMk id="3" creationId="{0C887D47-AB5F-42D9-09FF-A7B96EF291E4}"/>
          </ac:picMkLst>
        </pc:picChg>
        <pc:picChg chg="mod">
          <ac:chgData name="Taneja, Shubbhi" userId="c988d621-c628-45bb-ac1e-80b1eff0ac5b" providerId="ADAL" clId="{EF52DD29-0A95-4EC6-B33B-E00F79861B94}" dt="2024-03-12T13:58:12.330" v="983" actId="14100"/>
          <ac:picMkLst>
            <pc:docMk/>
            <pc:sldMk cId="405625430" sldId="278"/>
            <ac:picMk id="1026" creationId="{1DEC1D83-2307-41CE-37FF-AFDB94F4104D}"/>
          </ac:picMkLst>
        </pc:picChg>
      </pc:sldChg>
      <pc:sldChg chg="modSp mod">
        <pc:chgData name="Taneja, Shubbhi" userId="c988d621-c628-45bb-ac1e-80b1eff0ac5b" providerId="ADAL" clId="{EF52DD29-0A95-4EC6-B33B-E00F79861B94}" dt="2024-03-12T13:36:38.695" v="76" actId="27636"/>
        <pc:sldMkLst>
          <pc:docMk/>
          <pc:sldMk cId="346226638" sldId="401"/>
        </pc:sldMkLst>
        <pc:spChg chg="mod">
          <ac:chgData name="Taneja, Shubbhi" userId="c988d621-c628-45bb-ac1e-80b1eff0ac5b" providerId="ADAL" clId="{EF52DD29-0A95-4EC6-B33B-E00F79861B94}" dt="2024-03-12T13:36:38.695" v="76" actId="27636"/>
          <ac:spMkLst>
            <pc:docMk/>
            <pc:sldMk cId="346226638" sldId="401"/>
            <ac:spMk id="8" creationId="{00000000-0000-0000-0000-000000000000}"/>
          </ac:spMkLst>
        </pc:spChg>
      </pc:sldChg>
      <pc:sldChg chg="modSp mod">
        <pc:chgData name="Taneja, Shubbhi" userId="c988d621-c628-45bb-ac1e-80b1eff0ac5b" providerId="ADAL" clId="{EF52DD29-0A95-4EC6-B33B-E00F79861B94}" dt="2024-03-12T13:24:19.763" v="41" actId="20577"/>
        <pc:sldMkLst>
          <pc:docMk/>
          <pc:sldMk cId="1711438230" sldId="422"/>
        </pc:sldMkLst>
        <pc:spChg chg="mod">
          <ac:chgData name="Taneja, Shubbhi" userId="c988d621-c628-45bb-ac1e-80b1eff0ac5b" providerId="ADAL" clId="{EF52DD29-0A95-4EC6-B33B-E00F79861B94}" dt="2024-03-12T13:24:19.763" v="41" actId="20577"/>
          <ac:spMkLst>
            <pc:docMk/>
            <pc:sldMk cId="1711438230" sldId="422"/>
            <ac:spMk id="3" creationId="{00000000-0000-0000-0000-000000000000}"/>
          </ac:spMkLst>
        </pc:spChg>
      </pc:sldChg>
      <pc:sldChg chg="del">
        <pc:chgData name="Taneja, Shubbhi" userId="c988d621-c628-45bb-ac1e-80b1eff0ac5b" providerId="ADAL" clId="{EF52DD29-0A95-4EC6-B33B-E00F79861B94}" dt="2024-03-12T11:27:00.208" v="37" actId="47"/>
        <pc:sldMkLst>
          <pc:docMk/>
          <pc:sldMk cId="2643747842" sldId="954"/>
        </pc:sldMkLst>
      </pc:sldChg>
      <pc:sldChg chg="modSp mod">
        <pc:chgData name="Taneja, Shubbhi" userId="c988d621-c628-45bb-ac1e-80b1eff0ac5b" providerId="ADAL" clId="{EF52DD29-0A95-4EC6-B33B-E00F79861B94}" dt="2024-03-12T13:32:05.324" v="74" actId="5793"/>
        <pc:sldMkLst>
          <pc:docMk/>
          <pc:sldMk cId="2717110716" sldId="971"/>
        </pc:sldMkLst>
        <pc:spChg chg="mod">
          <ac:chgData name="Taneja, Shubbhi" userId="c988d621-c628-45bb-ac1e-80b1eff0ac5b" providerId="ADAL" clId="{EF52DD29-0A95-4EC6-B33B-E00F79861B94}" dt="2024-03-12T13:32:05.324" v="74" actId="5793"/>
          <ac:spMkLst>
            <pc:docMk/>
            <pc:sldMk cId="2717110716" sldId="971"/>
            <ac:spMk id="4" creationId="{8065ED3C-0B7E-51DF-E7BE-8EFF94A17AA7}"/>
          </ac:spMkLst>
        </pc:spChg>
      </pc:sldChg>
      <pc:sldChg chg="del">
        <pc:chgData name="Taneja, Shubbhi" userId="c988d621-c628-45bb-ac1e-80b1eff0ac5b" providerId="ADAL" clId="{EF52DD29-0A95-4EC6-B33B-E00F79861B94}" dt="2024-03-12T11:26:10.542" v="9" actId="47"/>
        <pc:sldMkLst>
          <pc:docMk/>
          <pc:sldMk cId="2676624950" sldId="973"/>
        </pc:sldMkLst>
      </pc:sldChg>
    </pc:docChg>
  </pc:docChgLst>
  <pc:docChgLst>
    <pc:chgData name="Li, Eric" userId="73f64648-5cc5-4491-b49f-26620bbd76e2" providerId="ADAL" clId="{0F835921-FC63-438B-9815-7CB2AB51A9EA}"/>
    <pc:docChg chg="modSld">
      <pc:chgData name="Li, Eric" userId="73f64648-5cc5-4491-b49f-26620bbd76e2" providerId="ADAL" clId="{0F835921-FC63-438B-9815-7CB2AB51A9EA}" dt="2024-03-14T19:12:52.673" v="3" actId="15"/>
      <pc:docMkLst>
        <pc:docMk/>
      </pc:docMkLst>
      <pc:sldChg chg="modSp modAnim">
        <pc:chgData name="Li, Eric" userId="73f64648-5cc5-4491-b49f-26620bbd76e2" providerId="ADAL" clId="{0F835921-FC63-438B-9815-7CB2AB51A9EA}" dt="2024-03-14T19:12:52.673" v="3" actId="15"/>
        <pc:sldMkLst>
          <pc:docMk/>
          <pc:sldMk cId="1184208732" sldId="265"/>
        </pc:sldMkLst>
        <pc:spChg chg="mod">
          <ac:chgData name="Li, Eric" userId="73f64648-5cc5-4491-b49f-26620bbd76e2" providerId="ADAL" clId="{0F835921-FC63-438B-9815-7CB2AB51A9EA}" dt="2024-03-14T19:12:30.128" v="2" actId="15"/>
          <ac:spMkLst>
            <pc:docMk/>
            <pc:sldMk cId="1184208732" sldId="265"/>
            <ac:spMk id="3" creationId="{00000000-0000-0000-0000-000000000000}"/>
          </ac:spMkLst>
        </pc:spChg>
      </pc:sldChg>
      <pc:sldChg chg="modSp mod">
        <pc:chgData name="Li, Eric" userId="73f64648-5cc5-4491-b49f-26620bbd76e2" providerId="ADAL" clId="{0F835921-FC63-438B-9815-7CB2AB51A9EA}" dt="2024-03-13T01:53:10.177" v="1" actId="13926"/>
        <pc:sldMkLst>
          <pc:docMk/>
          <pc:sldMk cId="2860802473" sldId="276"/>
        </pc:sldMkLst>
        <pc:spChg chg="mod">
          <ac:chgData name="Li, Eric" userId="73f64648-5cc5-4491-b49f-26620bbd76e2" providerId="ADAL" clId="{0F835921-FC63-438B-9815-7CB2AB51A9EA}" dt="2024-03-13T01:53:10.177" v="1" actId="13926"/>
          <ac:spMkLst>
            <pc:docMk/>
            <pc:sldMk cId="2860802473" sldId="276"/>
            <ac:spMk id="2" creationId="{00000000-0000-0000-0000-000000000000}"/>
          </ac:spMkLst>
        </pc:spChg>
        <pc:spChg chg="mod">
          <ac:chgData name="Li, Eric" userId="73f64648-5cc5-4491-b49f-26620bbd76e2" providerId="ADAL" clId="{0F835921-FC63-438B-9815-7CB2AB51A9EA}" dt="2024-03-13T01:52:50.261" v="0" actId="1076"/>
          <ac:spMkLst>
            <pc:docMk/>
            <pc:sldMk cId="2860802473" sldId="276"/>
            <ac:spMk id="6" creationId="{00000000-0000-0000-0000-000000000000}"/>
          </ac:spMkLst>
        </pc:spChg>
      </pc:sldChg>
    </pc:docChg>
  </pc:docChgLst>
  <pc:docChgLst>
    <pc:chgData name="Taneja, Shubbhi" userId="c988d621-c628-45bb-ac1e-80b1eff0ac5b" providerId="ADAL" clId="{C34C4797-CA22-4107-ABA5-7058F58ED995}"/>
    <pc:docChg chg="undo custSel addSld delSld modSld sldOrd">
      <pc:chgData name="Taneja, Shubbhi" userId="c988d621-c628-45bb-ac1e-80b1eff0ac5b" providerId="ADAL" clId="{C34C4797-CA22-4107-ABA5-7058F58ED995}" dt="2022-10-25T17:25:09.872" v="579"/>
      <pc:docMkLst>
        <pc:docMk/>
      </pc:docMkLst>
      <pc:sldChg chg="modAnim">
        <pc:chgData name="Taneja, Shubbhi" userId="c988d621-c628-45bb-ac1e-80b1eff0ac5b" providerId="ADAL" clId="{C34C4797-CA22-4107-ABA5-7058F58ED995}" dt="2022-10-25T16:21:55.389" v="195"/>
        <pc:sldMkLst>
          <pc:docMk/>
          <pc:sldMk cId="63183240" sldId="257"/>
        </pc:sldMkLst>
      </pc:sldChg>
      <pc:sldChg chg="ord">
        <pc:chgData name="Taneja, Shubbhi" userId="c988d621-c628-45bb-ac1e-80b1eff0ac5b" providerId="ADAL" clId="{C34C4797-CA22-4107-ABA5-7058F58ED995}" dt="2022-10-25T17:25:07.385" v="577"/>
        <pc:sldMkLst>
          <pc:docMk/>
          <pc:sldMk cId="710625288" sldId="259"/>
        </pc:sldMkLst>
      </pc:sldChg>
      <pc:sldChg chg="modSp mod">
        <pc:chgData name="Taneja, Shubbhi" userId="c988d621-c628-45bb-ac1e-80b1eff0ac5b" providerId="ADAL" clId="{C34C4797-CA22-4107-ABA5-7058F58ED995}" dt="2022-10-25T16:17:30.688" v="154" actId="20577"/>
        <pc:sldMkLst>
          <pc:docMk/>
          <pc:sldMk cId="867576287" sldId="264"/>
        </pc:sldMkLst>
        <pc:spChg chg="mod">
          <ac:chgData name="Taneja, Shubbhi" userId="c988d621-c628-45bb-ac1e-80b1eff0ac5b" providerId="ADAL" clId="{C34C4797-CA22-4107-ABA5-7058F58ED995}" dt="2022-10-25T16:17:30.688" v="154" actId="20577"/>
          <ac:spMkLst>
            <pc:docMk/>
            <pc:sldMk cId="867576287" sldId="264"/>
            <ac:spMk id="3" creationId="{00000000-0000-0000-0000-000000000000}"/>
          </ac:spMkLst>
        </pc:spChg>
      </pc:sldChg>
      <pc:sldChg chg="modSp ord modAnim">
        <pc:chgData name="Taneja, Shubbhi" userId="c988d621-c628-45bb-ac1e-80b1eff0ac5b" providerId="ADAL" clId="{C34C4797-CA22-4107-ABA5-7058F58ED995}" dt="2022-10-25T16:27:33.367" v="252" actId="20577"/>
        <pc:sldMkLst>
          <pc:docMk/>
          <pc:sldMk cId="1184208732" sldId="265"/>
        </pc:sldMkLst>
        <pc:spChg chg="mod">
          <ac:chgData name="Taneja, Shubbhi" userId="c988d621-c628-45bb-ac1e-80b1eff0ac5b" providerId="ADAL" clId="{C34C4797-CA22-4107-ABA5-7058F58ED995}" dt="2022-10-25T16:27:33.367" v="252" actId="20577"/>
          <ac:spMkLst>
            <pc:docMk/>
            <pc:sldMk cId="1184208732" sldId="265"/>
            <ac:spMk id="3" creationId="{00000000-0000-0000-0000-000000000000}"/>
          </ac:spMkLst>
        </pc:spChg>
      </pc:sldChg>
      <pc:sldChg chg="modSp mod modAnim">
        <pc:chgData name="Taneja, Shubbhi" userId="c988d621-c628-45bb-ac1e-80b1eff0ac5b" providerId="ADAL" clId="{C34C4797-CA22-4107-ABA5-7058F58ED995}" dt="2022-10-25T16:33:37.085" v="281"/>
        <pc:sldMkLst>
          <pc:docMk/>
          <pc:sldMk cId="2993229710" sldId="266"/>
        </pc:sldMkLst>
        <pc:spChg chg="mod">
          <ac:chgData name="Taneja, Shubbhi" userId="c988d621-c628-45bb-ac1e-80b1eff0ac5b" providerId="ADAL" clId="{C34C4797-CA22-4107-ABA5-7058F58ED995}" dt="2022-10-25T16:32:47.331" v="280" actId="20577"/>
          <ac:spMkLst>
            <pc:docMk/>
            <pc:sldMk cId="2993229710" sldId="266"/>
            <ac:spMk id="3" creationId="{00000000-0000-0000-0000-000000000000}"/>
          </ac:spMkLst>
        </pc:spChg>
      </pc:sldChg>
      <pc:sldChg chg="modSp mod modNotesTx">
        <pc:chgData name="Taneja, Shubbhi" userId="c988d621-c628-45bb-ac1e-80b1eff0ac5b" providerId="ADAL" clId="{C34C4797-CA22-4107-ABA5-7058F58ED995}" dt="2022-10-25T16:38:23.329" v="375"/>
        <pc:sldMkLst>
          <pc:docMk/>
          <pc:sldMk cId="2925584216" sldId="267"/>
        </pc:sldMkLst>
        <pc:spChg chg="mod">
          <ac:chgData name="Taneja, Shubbhi" userId="c988d621-c628-45bb-ac1e-80b1eff0ac5b" providerId="ADAL" clId="{C34C4797-CA22-4107-ABA5-7058F58ED995}" dt="2022-10-25T16:37:06.093" v="373" actId="20577"/>
          <ac:spMkLst>
            <pc:docMk/>
            <pc:sldMk cId="2925584216" sldId="267"/>
            <ac:spMk id="3" creationId="{00000000-0000-0000-0000-000000000000}"/>
          </ac:spMkLst>
        </pc:spChg>
        <pc:picChg chg="mod">
          <ac:chgData name="Taneja, Shubbhi" userId="c988d621-c628-45bb-ac1e-80b1eff0ac5b" providerId="ADAL" clId="{C34C4797-CA22-4107-ABA5-7058F58ED995}" dt="2022-10-25T16:37:12.222" v="374" actId="1076"/>
          <ac:picMkLst>
            <pc:docMk/>
            <pc:sldMk cId="2925584216" sldId="267"/>
            <ac:picMk id="6" creationId="{00000000-0000-0000-0000-000000000000}"/>
          </ac:picMkLst>
        </pc:picChg>
      </pc:sldChg>
      <pc:sldChg chg="modSp mod modNotesTx">
        <pc:chgData name="Taneja, Shubbhi" userId="c988d621-c628-45bb-ac1e-80b1eff0ac5b" providerId="ADAL" clId="{C34C4797-CA22-4107-ABA5-7058F58ED995}" dt="2022-10-25T16:47:58.835" v="498" actId="20577"/>
        <pc:sldMkLst>
          <pc:docMk/>
          <pc:sldMk cId="3651908377" sldId="268"/>
        </pc:sldMkLst>
        <pc:spChg chg="mod">
          <ac:chgData name="Taneja, Shubbhi" userId="c988d621-c628-45bb-ac1e-80b1eff0ac5b" providerId="ADAL" clId="{C34C4797-CA22-4107-ABA5-7058F58ED995}" dt="2022-10-25T16:45:08.743" v="377" actId="27636"/>
          <ac:spMkLst>
            <pc:docMk/>
            <pc:sldMk cId="3651908377" sldId="268"/>
            <ac:spMk id="3" creationId="{00000000-0000-0000-0000-000000000000}"/>
          </ac:spMkLst>
        </pc:spChg>
      </pc:sldChg>
      <pc:sldChg chg="modSp mod">
        <pc:chgData name="Taneja, Shubbhi" userId="c988d621-c628-45bb-ac1e-80b1eff0ac5b" providerId="ADAL" clId="{C34C4797-CA22-4107-ABA5-7058F58ED995}" dt="2022-10-25T17:24:27.466" v="574" actId="313"/>
        <pc:sldMkLst>
          <pc:docMk/>
          <pc:sldMk cId="1534204329" sldId="270"/>
        </pc:sldMkLst>
        <pc:spChg chg="mod">
          <ac:chgData name="Taneja, Shubbhi" userId="c988d621-c628-45bb-ac1e-80b1eff0ac5b" providerId="ADAL" clId="{C34C4797-CA22-4107-ABA5-7058F58ED995}" dt="2022-10-25T17:24:27.466" v="574" actId="313"/>
          <ac:spMkLst>
            <pc:docMk/>
            <pc:sldMk cId="1534204329" sldId="270"/>
            <ac:spMk id="3" creationId="{00000000-0000-0000-0000-000000000000}"/>
          </ac:spMkLst>
        </pc:spChg>
      </pc:sldChg>
      <pc:sldChg chg="modSp modAnim">
        <pc:chgData name="Taneja, Shubbhi" userId="c988d621-c628-45bb-ac1e-80b1eff0ac5b" providerId="ADAL" clId="{C34C4797-CA22-4107-ABA5-7058F58ED995}" dt="2022-10-25T16:53:20.196" v="535" actId="20577"/>
        <pc:sldMkLst>
          <pc:docMk/>
          <pc:sldMk cId="2092779546" sldId="271"/>
        </pc:sldMkLst>
        <pc:spChg chg="mod">
          <ac:chgData name="Taneja, Shubbhi" userId="c988d621-c628-45bb-ac1e-80b1eff0ac5b" providerId="ADAL" clId="{C34C4797-CA22-4107-ABA5-7058F58ED995}" dt="2022-10-25T16:53:20.196" v="535" actId="20577"/>
          <ac:spMkLst>
            <pc:docMk/>
            <pc:sldMk cId="2092779546" sldId="271"/>
            <ac:spMk id="3" creationId="{00000000-0000-0000-0000-000000000000}"/>
          </ac:spMkLst>
        </pc:spChg>
      </pc:sldChg>
      <pc:sldChg chg="del">
        <pc:chgData name="Taneja, Shubbhi" userId="c988d621-c628-45bb-ac1e-80b1eff0ac5b" providerId="ADAL" clId="{C34C4797-CA22-4107-ABA5-7058F58ED995}" dt="2022-10-25T17:23:41.225" v="573" actId="47"/>
        <pc:sldMkLst>
          <pc:docMk/>
          <pc:sldMk cId="35838336" sldId="275"/>
        </pc:sldMkLst>
      </pc:sldChg>
      <pc:sldChg chg="modAnim">
        <pc:chgData name="Taneja, Shubbhi" userId="c988d621-c628-45bb-ac1e-80b1eff0ac5b" providerId="ADAL" clId="{C34C4797-CA22-4107-ABA5-7058F58ED995}" dt="2022-10-25T16:51:17.683" v="499"/>
        <pc:sldMkLst>
          <pc:docMk/>
          <pc:sldMk cId="2860802473" sldId="276"/>
        </pc:sldMkLst>
      </pc:sldChg>
      <pc:sldChg chg="modAnim">
        <pc:chgData name="Taneja, Shubbhi" userId="c988d621-c628-45bb-ac1e-80b1eff0ac5b" providerId="ADAL" clId="{C34C4797-CA22-4107-ABA5-7058F58ED995}" dt="2022-10-25T17:24:43.698" v="575"/>
        <pc:sldMkLst>
          <pc:docMk/>
          <pc:sldMk cId="2181587850" sldId="277"/>
        </pc:sldMkLst>
      </pc:sldChg>
      <pc:sldChg chg="addSp modSp mod modAnim">
        <pc:chgData name="Taneja, Shubbhi" userId="c988d621-c628-45bb-ac1e-80b1eff0ac5b" providerId="ADAL" clId="{C34C4797-CA22-4107-ABA5-7058F58ED995}" dt="2022-10-25T16:27:18.566" v="235"/>
        <pc:sldMkLst>
          <pc:docMk/>
          <pc:sldMk cId="405625430" sldId="278"/>
        </pc:sldMkLst>
        <pc:spChg chg="mod">
          <ac:chgData name="Taneja, Shubbhi" userId="c988d621-c628-45bb-ac1e-80b1eff0ac5b" providerId="ADAL" clId="{C34C4797-CA22-4107-ABA5-7058F58ED995}" dt="2022-10-25T16:24:17.120" v="224" actId="14100"/>
          <ac:spMkLst>
            <pc:docMk/>
            <pc:sldMk cId="405625430" sldId="278"/>
            <ac:spMk id="7" creationId="{00000000-0000-0000-0000-000000000000}"/>
          </ac:spMkLst>
        </pc:spChg>
        <pc:picChg chg="add mod">
          <ac:chgData name="Taneja, Shubbhi" userId="c988d621-c628-45bb-ac1e-80b1eff0ac5b" providerId="ADAL" clId="{C34C4797-CA22-4107-ABA5-7058F58ED995}" dt="2022-10-25T16:27:04.543" v="233" actId="1076"/>
          <ac:picMkLst>
            <pc:docMk/>
            <pc:sldMk cId="405625430" sldId="278"/>
            <ac:picMk id="3" creationId="{0C887D47-AB5F-42D9-09FF-A7B96EF291E4}"/>
          </ac:picMkLst>
        </pc:picChg>
        <pc:picChg chg="add mod">
          <ac:chgData name="Taneja, Shubbhi" userId="c988d621-c628-45bb-ac1e-80b1eff0ac5b" providerId="ADAL" clId="{C34C4797-CA22-4107-ABA5-7058F58ED995}" dt="2022-10-25T16:24:26.142" v="226" actId="1076"/>
          <ac:picMkLst>
            <pc:docMk/>
            <pc:sldMk cId="405625430" sldId="278"/>
            <ac:picMk id="1026" creationId="{1DEC1D83-2307-41CE-37FF-AFDB94F4104D}"/>
          </ac:picMkLst>
        </pc:picChg>
      </pc:sldChg>
      <pc:sldChg chg="del">
        <pc:chgData name="Taneja, Shubbhi" userId="c988d621-c628-45bb-ac1e-80b1eff0ac5b" providerId="ADAL" clId="{C34C4797-CA22-4107-ABA5-7058F58ED995}" dt="2022-10-25T15:41:34.323" v="0" actId="47"/>
        <pc:sldMkLst>
          <pc:docMk/>
          <pc:sldMk cId="1004542257" sldId="289"/>
        </pc:sldMkLst>
      </pc:sldChg>
      <pc:sldChg chg="del">
        <pc:chgData name="Taneja, Shubbhi" userId="c988d621-c628-45bb-ac1e-80b1eff0ac5b" providerId="ADAL" clId="{C34C4797-CA22-4107-ABA5-7058F58ED995}" dt="2022-10-25T15:46:49.083" v="19" actId="47"/>
        <pc:sldMkLst>
          <pc:docMk/>
          <pc:sldMk cId="482671220" sldId="311"/>
        </pc:sldMkLst>
      </pc:sldChg>
      <pc:sldChg chg="addSp delSp modSp mod">
        <pc:chgData name="Taneja, Shubbhi" userId="c988d621-c628-45bb-ac1e-80b1eff0ac5b" providerId="ADAL" clId="{C34C4797-CA22-4107-ABA5-7058F58ED995}" dt="2022-10-25T16:08:01.766" v="75" actId="1076"/>
        <pc:sldMkLst>
          <pc:docMk/>
          <pc:sldMk cId="138993105" sldId="341"/>
        </pc:sldMkLst>
        <pc:spChg chg="add del mod">
          <ac:chgData name="Taneja, Shubbhi" userId="c988d621-c628-45bb-ac1e-80b1eff0ac5b" providerId="ADAL" clId="{C34C4797-CA22-4107-ABA5-7058F58ED995}" dt="2022-10-25T15:56:05.833" v="72" actId="22"/>
          <ac:spMkLst>
            <pc:docMk/>
            <pc:sldMk cId="138993105" sldId="341"/>
            <ac:spMk id="5" creationId="{6CA71A23-1BC4-5E5A-3A89-DF0B1ED369BD}"/>
          </ac:spMkLst>
        </pc:spChg>
        <pc:picChg chg="del">
          <ac:chgData name="Taneja, Shubbhi" userId="c988d621-c628-45bb-ac1e-80b1eff0ac5b" providerId="ADAL" clId="{C34C4797-CA22-4107-ABA5-7058F58ED995}" dt="2022-10-25T15:55:34.163" v="69" actId="478"/>
          <ac:picMkLst>
            <pc:docMk/>
            <pc:sldMk cId="138993105" sldId="341"/>
            <ac:picMk id="6" creationId="{00000000-0000-0000-0000-000000000000}"/>
          </ac:picMkLst>
        </pc:picChg>
        <pc:picChg chg="add del">
          <ac:chgData name="Taneja, Shubbhi" userId="c988d621-c628-45bb-ac1e-80b1eff0ac5b" providerId="ADAL" clId="{C34C4797-CA22-4107-ABA5-7058F58ED995}" dt="2022-10-25T15:55:37.298" v="71" actId="22"/>
          <ac:picMkLst>
            <pc:docMk/>
            <pc:sldMk cId="138993105" sldId="341"/>
            <ac:picMk id="8" creationId="{8BB3D88D-A0E0-AB6F-28E4-993EF6ABCE59}"/>
          </ac:picMkLst>
        </pc:picChg>
        <pc:picChg chg="add mod ord">
          <ac:chgData name="Taneja, Shubbhi" userId="c988d621-c628-45bb-ac1e-80b1eff0ac5b" providerId="ADAL" clId="{C34C4797-CA22-4107-ABA5-7058F58ED995}" dt="2022-10-25T16:08:01.766" v="75" actId="1076"/>
          <ac:picMkLst>
            <pc:docMk/>
            <pc:sldMk cId="138993105" sldId="341"/>
            <ac:picMk id="10" creationId="{EF9EF748-ED4A-FA7C-8632-B86C0F2A7F88}"/>
          </ac:picMkLst>
        </pc:picChg>
      </pc:sldChg>
      <pc:sldChg chg="del">
        <pc:chgData name="Taneja, Shubbhi" userId="c988d621-c628-45bb-ac1e-80b1eff0ac5b" providerId="ADAL" clId="{C34C4797-CA22-4107-ABA5-7058F58ED995}" dt="2022-10-25T15:45:26.054" v="7" actId="47"/>
        <pc:sldMkLst>
          <pc:docMk/>
          <pc:sldMk cId="3201815601" sldId="346"/>
        </pc:sldMkLst>
      </pc:sldChg>
      <pc:sldChg chg="del">
        <pc:chgData name="Taneja, Shubbhi" userId="c988d621-c628-45bb-ac1e-80b1eff0ac5b" providerId="ADAL" clId="{C34C4797-CA22-4107-ABA5-7058F58ED995}" dt="2022-10-25T15:46:43.975" v="16" actId="47"/>
        <pc:sldMkLst>
          <pc:docMk/>
          <pc:sldMk cId="316457142" sldId="362"/>
        </pc:sldMkLst>
      </pc:sldChg>
      <pc:sldChg chg="del">
        <pc:chgData name="Taneja, Shubbhi" userId="c988d621-c628-45bb-ac1e-80b1eff0ac5b" providerId="ADAL" clId="{C34C4797-CA22-4107-ABA5-7058F58ED995}" dt="2022-10-25T15:46:46.061" v="18" actId="47"/>
        <pc:sldMkLst>
          <pc:docMk/>
          <pc:sldMk cId="3330072635" sldId="364"/>
        </pc:sldMkLst>
      </pc:sldChg>
      <pc:sldChg chg="del">
        <pc:chgData name="Taneja, Shubbhi" userId="c988d621-c628-45bb-ac1e-80b1eff0ac5b" providerId="ADAL" clId="{C34C4797-CA22-4107-ABA5-7058F58ED995}" dt="2022-10-25T15:46:45.195" v="17" actId="47"/>
        <pc:sldMkLst>
          <pc:docMk/>
          <pc:sldMk cId="202079981" sldId="388"/>
        </pc:sldMkLst>
      </pc:sldChg>
      <pc:sldChg chg="add del ord">
        <pc:chgData name="Taneja, Shubbhi" userId="c988d621-c628-45bb-ac1e-80b1eff0ac5b" providerId="ADAL" clId="{C34C4797-CA22-4107-ABA5-7058F58ED995}" dt="2022-10-25T17:12:14.121" v="538"/>
        <pc:sldMkLst>
          <pc:docMk/>
          <pc:sldMk cId="1516458376" sldId="395"/>
        </pc:sldMkLst>
      </pc:sldChg>
      <pc:sldChg chg="modSp mod">
        <pc:chgData name="Taneja, Shubbhi" userId="c988d621-c628-45bb-ac1e-80b1eff0ac5b" providerId="ADAL" clId="{C34C4797-CA22-4107-ABA5-7058F58ED995}" dt="2022-10-25T15:46:15.859" v="14" actId="20577"/>
        <pc:sldMkLst>
          <pc:docMk/>
          <pc:sldMk cId="346226638" sldId="401"/>
        </pc:sldMkLst>
        <pc:spChg chg="mod">
          <ac:chgData name="Taneja, Shubbhi" userId="c988d621-c628-45bb-ac1e-80b1eff0ac5b" providerId="ADAL" clId="{C34C4797-CA22-4107-ABA5-7058F58ED995}" dt="2022-10-25T15:46:15.859" v="14" actId="20577"/>
          <ac:spMkLst>
            <pc:docMk/>
            <pc:sldMk cId="346226638" sldId="401"/>
            <ac:spMk id="8" creationId="{00000000-0000-0000-0000-000000000000}"/>
          </ac:spMkLst>
        </pc:spChg>
      </pc:sldChg>
      <pc:sldChg chg="del">
        <pc:chgData name="Taneja, Shubbhi" userId="c988d621-c628-45bb-ac1e-80b1eff0ac5b" providerId="ADAL" clId="{C34C4797-CA22-4107-ABA5-7058F58ED995}" dt="2022-10-25T15:46:02.912" v="8" actId="47"/>
        <pc:sldMkLst>
          <pc:docMk/>
          <pc:sldMk cId="2494984879" sldId="406"/>
        </pc:sldMkLst>
      </pc:sldChg>
      <pc:sldChg chg="modSp mod">
        <pc:chgData name="Taneja, Shubbhi" userId="c988d621-c628-45bb-ac1e-80b1eff0ac5b" providerId="ADAL" clId="{C34C4797-CA22-4107-ABA5-7058F58ED995}" dt="2022-10-25T16:08:15.863" v="88" actId="27636"/>
        <pc:sldMkLst>
          <pc:docMk/>
          <pc:sldMk cId="3535094187" sldId="408"/>
        </pc:sldMkLst>
        <pc:spChg chg="mod">
          <ac:chgData name="Taneja, Shubbhi" userId="c988d621-c628-45bb-ac1e-80b1eff0ac5b" providerId="ADAL" clId="{C34C4797-CA22-4107-ABA5-7058F58ED995}" dt="2022-10-25T16:08:15.863" v="88" actId="27636"/>
          <ac:spMkLst>
            <pc:docMk/>
            <pc:sldMk cId="3535094187" sldId="408"/>
            <ac:spMk id="3" creationId="{00000000-0000-0000-0000-000000000000}"/>
          </ac:spMkLst>
        </pc:spChg>
      </pc:sldChg>
      <pc:sldChg chg="addSp modSp del mod">
        <pc:chgData name="Taneja, Shubbhi" userId="c988d621-c628-45bb-ac1e-80b1eff0ac5b" providerId="ADAL" clId="{C34C4797-CA22-4107-ABA5-7058F58ED995}" dt="2022-10-25T16:16:37.610" v="127" actId="47"/>
        <pc:sldMkLst>
          <pc:docMk/>
          <pc:sldMk cId="2051117136" sldId="416"/>
        </pc:sldMkLst>
        <pc:spChg chg="add mod">
          <ac:chgData name="Taneja, Shubbhi" userId="c988d621-c628-45bb-ac1e-80b1eff0ac5b" providerId="ADAL" clId="{C34C4797-CA22-4107-ABA5-7058F58ED995}" dt="2022-10-25T16:08:47.869" v="120" actId="20577"/>
          <ac:spMkLst>
            <pc:docMk/>
            <pc:sldMk cId="2051117136" sldId="416"/>
            <ac:spMk id="4" creationId="{B1EA0B8C-D428-5BD7-6107-917798E95CB1}"/>
          </ac:spMkLst>
        </pc:spChg>
      </pc:sldChg>
      <pc:sldChg chg="modSp mod">
        <pc:chgData name="Taneja, Shubbhi" userId="c988d621-c628-45bb-ac1e-80b1eff0ac5b" providerId="ADAL" clId="{C34C4797-CA22-4107-ABA5-7058F58ED995}" dt="2022-10-25T15:47:15.060" v="68" actId="20577"/>
        <pc:sldMkLst>
          <pc:docMk/>
          <pc:sldMk cId="1711438230" sldId="422"/>
        </pc:sldMkLst>
        <pc:spChg chg="mod">
          <ac:chgData name="Taneja, Shubbhi" userId="c988d621-c628-45bb-ac1e-80b1eff0ac5b" providerId="ADAL" clId="{C34C4797-CA22-4107-ABA5-7058F58ED995}" dt="2022-10-25T15:47:15.060" v="68" actId="20577"/>
          <ac:spMkLst>
            <pc:docMk/>
            <pc:sldMk cId="1711438230" sldId="422"/>
            <ac:spMk id="3" creationId="{00000000-0000-0000-0000-000000000000}"/>
          </ac:spMkLst>
        </pc:spChg>
      </pc:sldChg>
      <pc:sldChg chg="del">
        <pc:chgData name="Taneja, Shubbhi" userId="c988d621-c628-45bb-ac1e-80b1eff0ac5b" providerId="ADAL" clId="{C34C4797-CA22-4107-ABA5-7058F58ED995}" dt="2022-10-25T15:44:36.120" v="3" actId="47"/>
        <pc:sldMkLst>
          <pc:docMk/>
          <pc:sldMk cId="2858586981" sldId="424"/>
        </pc:sldMkLst>
      </pc:sldChg>
      <pc:sldChg chg="addSp delSp modSp add del mod">
        <pc:chgData name="Taneja, Shubbhi" userId="c988d621-c628-45bb-ac1e-80b1eff0ac5b" providerId="ADAL" clId="{C34C4797-CA22-4107-ABA5-7058F58ED995}" dt="2022-10-25T16:16:17.367" v="126" actId="47"/>
        <pc:sldMkLst>
          <pc:docMk/>
          <pc:sldMk cId="3652391845" sldId="425"/>
        </pc:sldMkLst>
        <pc:spChg chg="add del mod">
          <ac:chgData name="Taneja, Shubbhi" userId="c988d621-c628-45bb-ac1e-80b1eff0ac5b" providerId="ADAL" clId="{C34C4797-CA22-4107-ABA5-7058F58ED995}" dt="2022-10-25T16:13:14.841" v="125"/>
          <ac:spMkLst>
            <pc:docMk/>
            <pc:sldMk cId="3652391845" sldId="425"/>
            <ac:spMk id="3" creationId="{83290048-F7FC-DAD1-E320-ADA5C75E8291}"/>
          </ac:spMkLst>
        </pc:spChg>
      </pc:sldChg>
      <pc:sldChg chg="del">
        <pc:chgData name="Taneja, Shubbhi" userId="c988d621-c628-45bb-ac1e-80b1eff0ac5b" providerId="ADAL" clId="{C34C4797-CA22-4107-ABA5-7058F58ED995}" dt="2022-10-25T15:46:43.172" v="15" actId="47"/>
        <pc:sldMkLst>
          <pc:docMk/>
          <pc:sldMk cId="1173524360" sldId="426"/>
        </pc:sldMkLst>
      </pc:sldChg>
      <pc:sldChg chg="del">
        <pc:chgData name="Taneja, Shubbhi" userId="c988d621-c628-45bb-ac1e-80b1eff0ac5b" providerId="ADAL" clId="{C34C4797-CA22-4107-ABA5-7058F58ED995}" dt="2022-10-25T15:41:39.065" v="1" actId="47"/>
        <pc:sldMkLst>
          <pc:docMk/>
          <pc:sldMk cId="1970322522" sldId="967"/>
        </pc:sldMkLst>
      </pc:sldChg>
      <pc:sldChg chg="del">
        <pc:chgData name="Taneja, Shubbhi" userId="c988d621-c628-45bb-ac1e-80b1eff0ac5b" providerId="ADAL" clId="{C34C4797-CA22-4107-ABA5-7058F58ED995}" dt="2022-10-25T16:53:36.457" v="536" actId="47"/>
        <pc:sldMkLst>
          <pc:docMk/>
          <pc:sldMk cId="2271960944" sldId="968"/>
        </pc:sldMkLst>
      </pc:sldChg>
      <pc:sldChg chg="add">
        <pc:chgData name="Taneja, Shubbhi" userId="c988d621-c628-45bb-ac1e-80b1eff0ac5b" providerId="ADAL" clId="{C34C4797-CA22-4107-ABA5-7058F58ED995}" dt="2022-10-25T15:44:34.224" v="2"/>
        <pc:sldMkLst>
          <pc:docMk/>
          <pc:sldMk cId="56093676" sldId="969"/>
        </pc:sldMkLst>
      </pc:sldChg>
      <pc:sldChg chg="add">
        <pc:chgData name="Taneja, Shubbhi" userId="c988d621-c628-45bb-ac1e-80b1eff0ac5b" providerId="ADAL" clId="{C34C4797-CA22-4107-ABA5-7058F58ED995}" dt="2022-10-25T15:45:20.686" v="6"/>
        <pc:sldMkLst>
          <pc:docMk/>
          <pc:sldMk cId="4174589763" sldId="970"/>
        </pc:sldMkLst>
      </pc:sldChg>
      <pc:sldChg chg="add">
        <pc:chgData name="Taneja, Shubbhi" userId="c988d621-c628-45bb-ac1e-80b1eff0ac5b" providerId="ADAL" clId="{C34C4797-CA22-4107-ABA5-7058F58ED995}" dt="2022-10-25T15:45:20.686" v="6"/>
        <pc:sldMkLst>
          <pc:docMk/>
          <pc:sldMk cId="2717110716" sldId="971"/>
        </pc:sldMkLst>
      </pc:sldChg>
      <pc:sldChg chg="addSp delSp modSp new mod ord modAnim">
        <pc:chgData name="Taneja, Shubbhi" userId="c988d621-c628-45bb-ac1e-80b1eff0ac5b" providerId="ADAL" clId="{C34C4797-CA22-4107-ABA5-7058F58ED995}" dt="2022-10-25T17:25:09.872" v="579"/>
        <pc:sldMkLst>
          <pc:docMk/>
          <pc:sldMk cId="3904079979" sldId="972"/>
        </pc:sldMkLst>
        <pc:spChg chg="mod">
          <ac:chgData name="Taneja, Shubbhi" userId="c988d621-c628-45bb-ac1e-80b1eff0ac5b" providerId="ADAL" clId="{C34C4797-CA22-4107-ABA5-7058F58ED995}" dt="2022-10-25T16:21:31.257" v="193" actId="20577"/>
          <ac:spMkLst>
            <pc:docMk/>
            <pc:sldMk cId="3904079979" sldId="972"/>
            <ac:spMk id="2" creationId="{57ADBD54-BCC7-3801-C426-28ABB746BC38}"/>
          </ac:spMkLst>
        </pc:spChg>
        <pc:spChg chg="del">
          <ac:chgData name="Taneja, Shubbhi" userId="c988d621-c628-45bb-ac1e-80b1eff0ac5b" providerId="ADAL" clId="{C34C4797-CA22-4107-ABA5-7058F58ED995}" dt="2022-10-25T16:21:16.738" v="160"/>
          <ac:spMkLst>
            <pc:docMk/>
            <pc:sldMk cId="3904079979" sldId="972"/>
            <ac:spMk id="3" creationId="{02F4C085-431C-3C7E-8128-DE7A16B3DCBB}"/>
          </ac:spMkLst>
        </pc:spChg>
        <pc:spChg chg="add del">
          <ac:chgData name="Taneja, Shubbhi" userId="c988d621-c628-45bb-ac1e-80b1eff0ac5b" providerId="ADAL" clId="{C34C4797-CA22-4107-ABA5-7058F58ED995}" dt="2022-10-25T16:20:59.481" v="159" actId="22"/>
          <ac:spMkLst>
            <pc:docMk/>
            <pc:sldMk cId="3904079979" sldId="972"/>
            <ac:spMk id="6" creationId="{3099977F-9AE1-7EB1-BC92-00F3282517F6}"/>
          </ac:spMkLst>
        </pc:spChg>
        <pc:picChg chg="add mod">
          <ac:chgData name="Taneja, Shubbhi" userId="c988d621-c628-45bb-ac1e-80b1eff0ac5b" providerId="ADAL" clId="{C34C4797-CA22-4107-ABA5-7058F58ED995}" dt="2022-10-25T16:21:16.738" v="160"/>
          <ac:picMkLst>
            <pc:docMk/>
            <pc:sldMk cId="3904079979" sldId="972"/>
            <ac:picMk id="7" creationId="{CB09132B-C55A-B16F-2375-F82331BAD6B3}"/>
          </ac:picMkLst>
        </pc:picChg>
      </pc:sldChg>
      <pc:sldChg chg="modSp new mod">
        <pc:chgData name="Taneja, Shubbhi" userId="c988d621-c628-45bb-ac1e-80b1eff0ac5b" providerId="ADAL" clId="{C34C4797-CA22-4107-ABA5-7058F58ED995}" dt="2022-10-25T17:19:40.575" v="572" actId="20577"/>
        <pc:sldMkLst>
          <pc:docMk/>
          <pc:sldMk cId="2676624950" sldId="973"/>
        </pc:sldMkLst>
        <pc:spChg chg="mod">
          <ac:chgData name="Taneja, Shubbhi" userId="c988d621-c628-45bb-ac1e-80b1eff0ac5b" providerId="ADAL" clId="{C34C4797-CA22-4107-ABA5-7058F58ED995}" dt="2022-10-25T16:22:50.356" v="220" actId="20577"/>
          <ac:spMkLst>
            <pc:docMk/>
            <pc:sldMk cId="2676624950" sldId="973"/>
            <ac:spMk id="2" creationId="{52C05709-19B5-5BEA-D064-AD0C46CFF796}"/>
          </ac:spMkLst>
        </pc:spChg>
        <pc:spChg chg="mod">
          <ac:chgData name="Taneja, Shubbhi" userId="c988d621-c628-45bb-ac1e-80b1eff0ac5b" providerId="ADAL" clId="{C34C4797-CA22-4107-ABA5-7058F58ED995}" dt="2022-10-25T17:19:40.575" v="572" actId="20577"/>
          <ac:spMkLst>
            <pc:docMk/>
            <pc:sldMk cId="2676624950" sldId="973"/>
            <ac:spMk id="3" creationId="{C1CF71EE-549E-A28F-D161-F307FA7C065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C6906D1-980A-4A43-B156-8CDED616832B}" type="datetimeFigureOut">
              <a:rPr lang="en-US" smtClean="0"/>
              <a:t>3/14/2024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2D6EAD-42DF-3042-82FA-CCB15982D623}" type="slidenum">
              <a:rPr lang="en-US" smtClean="0"/>
              <a:t>‹#›</a:t>
            </a:fld>
            <a:endParaRPr lang="en-US"/>
          </a:p>
        </p:txBody>
      </p:sp>
    </p:spTree>
    <p:extLst>
      <p:ext uri="{BB962C8B-B14F-4D97-AF65-F5344CB8AC3E}">
        <p14:creationId xmlns:p14="http://schemas.microsoft.com/office/powerpoint/2010/main" val="2199929003"/>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jpeg>
</file>

<file path=ppt/media/image12.jpeg>
</file>

<file path=ppt/media/image13.png>
</file>

<file path=ppt/media/image14.jpeg>
</file>

<file path=ppt/media/image15.jpg>
</file>

<file path=ppt/media/image16.jpeg>
</file>

<file path=ppt/media/image17.png>
</file>

<file path=ppt/media/image18.png>
</file>

<file path=ppt/media/image2.jp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EEA01D-746B-E643-96EC-416FDABDFD29}" type="datetimeFigureOut">
              <a:rPr lang="en-US" smtClean="0"/>
              <a:t>3/14/2024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CAB43EC-27F7-A44D-98E1-E904141C0205}" type="slidenum">
              <a:rPr lang="en-US" smtClean="0"/>
              <a:t>‹#›</a:t>
            </a:fld>
            <a:endParaRPr lang="en-US"/>
          </a:p>
        </p:txBody>
      </p:sp>
    </p:spTree>
    <p:extLst>
      <p:ext uri="{BB962C8B-B14F-4D97-AF65-F5344CB8AC3E}">
        <p14:creationId xmlns:p14="http://schemas.microsoft.com/office/powerpoint/2010/main" val="60722317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techtarget.com/searchunifiedcommunications/feature/Compare-11-leading-cloud-based-video-conferencing-tool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AB43EC-27F7-A44D-98E1-E904141C0205}" type="slidenum">
              <a:rPr lang="en-US" smtClean="0"/>
              <a:t>17</a:t>
            </a:fld>
            <a:endParaRPr lang="en-US"/>
          </a:p>
        </p:txBody>
      </p:sp>
    </p:spTree>
    <p:extLst>
      <p:ext uri="{BB962C8B-B14F-4D97-AF65-F5344CB8AC3E}">
        <p14:creationId xmlns:p14="http://schemas.microsoft.com/office/powerpoint/2010/main" val="1516536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WPI will be considered an ISP. Similarly, UMass, When you connect these smaller networks of WPI and </a:t>
            </a:r>
            <a:r>
              <a:rPr lang="en-US" dirty="0" err="1"/>
              <a:t>Umass</a:t>
            </a:r>
            <a:r>
              <a:rPr lang="en-US" dirty="0"/>
              <a:t>, we internetworked them.</a:t>
            </a:r>
          </a:p>
        </p:txBody>
      </p:sp>
      <p:sp>
        <p:nvSpPr>
          <p:cNvPr id="4" name="Slide Number Placeholder 3"/>
          <p:cNvSpPr>
            <a:spLocks noGrp="1"/>
          </p:cNvSpPr>
          <p:nvPr>
            <p:ph type="sldNum" sz="quarter" idx="5"/>
          </p:nvPr>
        </p:nvSpPr>
        <p:spPr/>
        <p:txBody>
          <a:bodyPr/>
          <a:lstStyle/>
          <a:p>
            <a:fld id="{DCAB43EC-27F7-A44D-98E1-E904141C0205}" type="slidenum">
              <a:rPr lang="en-US" smtClean="0"/>
              <a:t>18</a:t>
            </a:fld>
            <a:endParaRPr lang="en-US"/>
          </a:p>
        </p:txBody>
      </p:sp>
    </p:spTree>
    <p:extLst>
      <p:ext uri="{BB962C8B-B14F-4D97-AF65-F5344CB8AC3E}">
        <p14:creationId xmlns:p14="http://schemas.microsoft.com/office/powerpoint/2010/main" val="301226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web browser generates many requests and only if the server is able to understand the requests, they will be served. The n/w communication turns into APIs for distributed systems</a:t>
            </a:r>
          </a:p>
        </p:txBody>
      </p:sp>
      <p:sp>
        <p:nvSpPr>
          <p:cNvPr id="4" name="Slide Number Placeholder 3"/>
          <p:cNvSpPr>
            <a:spLocks noGrp="1"/>
          </p:cNvSpPr>
          <p:nvPr>
            <p:ph type="sldNum" sz="quarter" idx="5"/>
          </p:nvPr>
        </p:nvSpPr>
        <p:spPr/>
        <p:txBody>
          <a:bodyPr/>
          <a:lstStyle/>
          <a:p>
            <a:fld id="{DCAB43EC-27F7-A44D-98E1-E904141C0205}" type="slidenum">
              <a:rPr lang="en-US" smtClean="0"/>
              <a:t>19</a:t>
            </a:fld>
            <a:endParaRPr lang="en-US"/>
          </a:p>
        </p:txBody>
      </p:sp>
    </p:spTree>
    <p:extLst>
      <p:ext uri="{BB962C8B-B14F-4D97-AF65-F5344CB8AC3E}">
        <p14:creationId xmlns:p14="http://schemas.microsoft.com/office/powerpoint/2010/main" val="2909518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666666"/>
                </a:solidFill>
                <a:effectLst/>
                <a:latin typeface="Arial" panose="020B0604020202020204" pitchFamily="34" charset="0"/>
              </a:rPr>
              <a:t>Telephony – process of communication of the type described above</a:t>
            </a:r>
          </a:p>
          <a:p>
            <a:pPr algn="l"/>
            <a:endParaRPr lang="en-US" b="0" i="0" dirty="0">
              <a:solidFill>
                <a:srgbClr val="666666"/>
              </a:solidFill>
              <a:effectLst/>
              <a:latin typeface="Arial" panose="020B0604020202020204" pitchFamily="34" charset="0"/>
            </a:endParaRPr>
          </a:p>
          <a:p>
            <a:pPr algn="l"/>
            <a:r>
              <a:rPr lang="en-US" b="0" i="0" dirty="0">
                <a:solidFill>
                  <a:srgbClr val="666666"/>
                </a:solidFill>
                <a:effectLst/>
                <a:latin typeface="Arial" panose="020B0604020202020204" pitchFamily="34" charset="0"/>
              </a:rPr>
              <a:t>Telephony is technology associated with interactive communication between two or more physically distant parties via the electronic transmission of speech or other data. Long associated with voice communication, telephony has evolved to also include text messaging, video calling, </a:t>
            </a:r>
            <a:r>
              <a:rPr lang="en-US" b="0" i="0" u="sng" dirty="0">
                <a:solidFill>
                  <a:srgbClr val="007CAD"/>
                </a:solidFill>
                <a:effectLst/>
                <a:latin typeface="Arial" panose="020B0604020202020204" pitchFamily="34" charset="0"/>
                <a:hlinkClick r:id="rId3"/>
              </a:rPr>
              <a:t>video conferencing</a:t>
            </a:r>
            <a:r>
              <a:rPr lang="en-US" b="0" i="0" dirty="0">
                <a:solidFill>
                  <a:srgbClr val="666666"/>
                </a:solidFill>
                <a:effectLst/>
                <a:latin typeface="Arial" panose="020B0604020202020204" pitchFamily="34" charset="0"/>
              </a:rPr>
              <a:t>, voicemail, call recording and faxing.</a:t>
            </a:r>
          </a:p>
          <a:p>
            <a:br>
              <a:rPr lang="en-US" dirty="0"/>
            </a:br>
            <a:endParaRPr lang="en-US" dirty="0"/>
          </a:p>
        </p:txBody>
      </p:sp>
      <p:sp>
        <p:nvSpPr>
          <p:cNvPr id="4" name="Slide Number Placeholder 3"/>
          <p:cNvSpPr>
            <a:spLocks noGrp="1"/>
          </p:cNvSpPr>
          <p:nvPr>
            <p:ph type="sldNum" sz="quarter" idx="5"/>
          </p:nvPr>
        </p:nvSpPr>
        <p:spPr/>
        <p:txBody>
          <a:bodyPr/>
          <a:lstStyle/>
          <a:p>
            <a:fld id="{DCAB43EC-27F7-A44D-98E1-E904141C0205}" type="slidenum">
              <a:rPr lang="en-US" smtClean="0"/>
              <a:t>20</a:t>
            </a:fld>
            <a:endParaRPr lang="en-US"/>
          </a:p>
        </p:txBody>
      </p:sp>
    </p:spTree>
    <p:extLst>
      <p:ext uri="{BB962C8B-B14F-4D97-AF65-F5344CB8AC3E}">
        <p14:creationId xmlns:p14="http://schemas.microsoft.com/office/powerpoint/2010/main" val="1246481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Multicast – Discord channel for example</a:t>
            </a:r>
          </a:p>
        </p:txBody>
      </p:sp>
      <p:sp>
        <p:nvSpPr>
          <p:cNvPr id="4" name="Slide Number Placeholder 3"/>
          <p:cNvSpPr>
            <a:spLocks noGrp="1"/>
          </p:cNvSpPr>
          <p:nvPr>
            <p:ph type="sldNum" sz="quarter" idx="5"/>
          </p:nvPr>
        </p:nvSpPr>
        <p:spPr/>
        <p:txBody>
          <a:bodyPr/>
          <a:lstStyle/>
          <a:p>
            <a:fld id="{DCAB43EC-27F7-A44D-98E1-E904141C0205}" type="slidenum">
              <a:rPr lang="en-US" smtClean="0"/>
              <a:t>21</a:t>
            </a:fld>
            <a:endParaRPr lang="en-US"/>
          </a:p>
        </p:txBody>
      </p:sp>
    </p:spTree>
    <p:extLst>
      <p:ext uri="{BB962C8B-B14F-4D97-AF65-F5344CB8AC3E}">
        <p14:creationId xmlns:p14="http://schemas.microsoft.com/office/powerpoint/2010/main" val="3666000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US, cable modems are the most common ones</a:t>
            </a:r>
          </a:p>
          <a:p>
            <a:endParaRPr lang="en-US" dirty="0"/>
          </a:p>
          <a:p>
            <a:r>
              <a:rPr lang="en-US" dirty="0"/>
              <a:t>https://www.move.org/dsl-vs-cable-internet/</a:t>
            </a:r>
          </a:p>
          <a:p>
            <a:endParaRPr lang="en-US" dirty="0"/>
          </a:p>
        </p:txBody>
      </p:sp>
      <p:sp>
        <p:nvSpPr>
          <p:cNvPr id="4" name="Slide Number Placeholder 3"/>
          <p:cNvSpPr>
            <a:spLocks noGrp="1"/>
          </p:cNvSpPr>
          <p:nvPr>
            <p:ph type="sldNum" sz="quarter" idx="5"/>
          </p:nvPr>
        </p:nvSpPr>
        <p:spPr/>
        <p:txBody>
          <a:bodyPr/>
          <a:lstStyle/>
          <a:p>
            <a:fld id="{DCAB43EC-27F7-A44D-98E1-E904141C0205}" type="slidenum">
              <a:rPr lang="en-US" smtClean="0"/>
              <a:t>23</a:t>
            </a:fld>
            <a:endParaRPr lang="en-US"/>
          </a:p>
        </p:txBody>
      </p:sp>
    </p:spTree>
    <p:extLst>
      <p:ext uri="{BB962C8B-B14F-4D97-AF65-F5344CB8AC3E}">
        <p14:creationId xmlns:p14="http://schemas.microsoft.com/office/powerpoint/2010/main" val="1813721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Modem without a router can let us receive data of our neighbors</a:t>
            </a:r>
          </a:p>
          <a:p>
            <a:endParaRPr lang="en-US" dirty="0"/>
          </a:p>
        </p:txBody>
      </p:sp>
      <p:sp>
        <p:nvSpPr>
          <p:cNvPr id="4" name="Slide Number Placeholder 3"/>
          <p:cNvSpPr>
            <a:spLocks noGrp="1"/>
          </p:cNvSpPr>
          <p:nvPr>
            <p:ph type="sldNum" sz="quarter" idx="5"/>
          </p:nvPr>
        </p:nvSpPr>
        <p:spPr/>
        <p:txBody>
          <a:bodyPr/>
          <a:lstStyle/>
          <a:p>
            <a:fld id="{DCAB43EC-27F7-A44D-98E1-E904141C0205}" type="slidenum">
              <a:rPr lang="en-US" smtClean="0"/>
              <a:t>24</a:t>
            </a:fld>
            <a:endParaRPr lang="en-US"/>
          </a:p>
        </p:txBody>
      </p:sp>
    </p:spTree>
    <p:extLst>
      <p:ext uri="{BB962C8B-B14F-4D97-AF65-F5344CB8AC3E}">
        <p14:creationId xmlns:p14="http://schemas.microsoft.com/office/powerpoint/2010/main" val="108865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0"/>
            <a:ext cx="7772400" cy="1261241"/>
          </a:xfrm>
        </p:spPr>
        <p:txBody>
          <a:bodyPr/>
          <a:lstStyle>
            <a:lvl1pPr>
              <a:defRPr>
                <a:latin typeface="Helvetica"/>
                <a:cs typeface="Helvetica"/>
              </a:defRPr>
            </a:lvl1pPr>
          </a:lstStyle>
          <a:p>
            <a:r>
              <a:rPr lang="x-none" dirty="0"/>
              <a:t>Click to edit Master title style</a:t>
            </a:r>
            <a:endParaRPr lang="en-US" dirty="0"/>
          </a:p>
        </p:txBody>
      </p:sp>
      <p:sp>
        <p:nvSpPr>
          <p:cNvPr id="3" name="Subtitle 2"/>
          <p:cNvSpPr>
            <a:spLocks noGrp="1"/>
          </p:cNvSpPr>
          <p:nvPr>
            <p:ph type="subTitle" idx="1"/>
          </p:nvPr>
        </p:nvSpPr>
        <p:spPr>
          <a:xfrm>
            <a:off x="1371600" y="2046889"/>
            <a:ext cx="6400800" cy="2516351"/>
          </a:xfrm>
        </p:spPr>
        <p:txBody>
          <a:bodyPr anchor="ctr" anchorCtr="1"/>
          <a:lstStyle>
            <a:lvl1pPr marL="0" indent="0" algn="ctr">
              <a:buNone/>
              <a:defRPr>
                <a:solidFill>
                  <a:schemeClr val="tx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dirty="0"/>
              <a:t>Click to edit Master subtitle style</a:t>
            </a:r>
            <a:endParaRPr lang="en-US" dirty="0"/>
          </a:p>
        </p:txBody>
      </p:sp>
      <p:sp>
        <p:nvSpPr>
          <p:cNvPr id="4" name="Date Placeholder 3"/>
          <p:cNvSpPr>
            <a:spLocks noGrp="1"/>
          </p:cNvSpPr>
          <p:nvPr>
            <p:ph type="dt" sz="half" idx="10"/>
          </p:nvPr>
        </p:nvSpPr>
        <p:spPr/>
        <p:txBody>
          <a:bodyPr/>
          <a:lstStyle/>
          <a:p>
            <a:fld id="{4F95BB3F-47CF-224E-BAA7-DF13ACCF529D}" type="datetime1">
              <a:rPr lang="en-US" smtClean="0"/>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725928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D62833D5-5BFB-054B-A99B-9345BD7034C5}" type="datetime1">
              <a:rPr lang="en-US" smtClean="0"/>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02727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98B5545B-BB5D-3849-83ED-581BC7D707AE}" type="datetime1">
              <a:rPr lang="en-US" smtClean="0"/>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625847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elvetica"/>
                <a:cs typeface="Helvetica"/>
              </a:defRPr>
            </a:lvl1pPr>
          </a:lstStyle>
          <a:p>
            <a:r>
              <a:rPr lang="x-none" dirty="0"/>
              <a:t>Click to edit Master title style</a:t>
            </a:r>
            <a:endParaRPr lang="en-US" dirty="0"/>
          </a:p>
        </p:txBody>
      </p:sp>
      <p:sp>
        <p:nvSpPr>
          <p:cNvPr id="3" name="Content Placeholder 2"/>
          <p:cNvSpPr>
            <a:spLocks noGrp="1"/>
          </p:cNvSpPr>
          <p:nvPr>
            <p:ph idx="1"/>
          </p:nvPr>
        </p:nvSpPr>
        <p:spPr/>
        <p:txBody>
          <a:bodyPr/>
          <a:lstStyle>
            <a:lvl1pPr>
              <a:defRPr>
                <a:latin typeface="Helvetica"/>
                <a:cs typeface="Helvetica"/>
              </a:defRPr>
            </a:lvl1pPr>
            <a:lvl2pPr>
              <a:defRPr>
                <a:latin typeface="Helvetica"/>
                <a:cs typeface="Helvetica"/>
              </a:defRPr>
            </a:lvl2pPr>
            <a:lvl3pPr>
              <a:defRPr>
                <a:latin typeface="Helvetica"/>
                <a:cs typeface="Helvetica"/>
              </a:defRPr>
            </a:lvl3pPr>
            <a:lvl4pPr>
              <a:defRPr>
                <a:latin typeface="Helvetica"/>
                <a:cs typeface="Helvetica"/>
              </a:defRPr>
            </a:lvl4pPr>
            <a:lvl5pPr>
              <a:defRPr>
                <a:latin typeface="Helvetica"/>
                <a:cs typeface="Helvetica"/>
              </a:defRPr>
            </a:lvl5pPr>
          </a:lstStyle>
          <a:p>
            <a:pPr lvl="0"/>
            <a:r>
              <a:rPr lang="x-none" dirty="0"/>
              <a:t>Click to edit Master text styles</a:t>
            </a:r>
          </a:p>
          <a:p>
            <a:pPr lvl="1"/>
            <a:r>
              <a:rPr lang="x-none" dirty="0"/>
              <a:t>Second level</a:t>
            </a:r>
          </a:p>
          <a:p>
            <a:pPr lvl="2"/>
            <a:r>
              <a:rPr lang="x-none" dirty="0"/>
              <a:t>Third level</a:t>
            </a:r>
          </a:p>
          <a:p>
            <a:pPr lvl="3"/>
            <a:r>
              <a:rPr lang="x-none" dirty="0"/>
              <a:t>Fourth level</a:t>
            </a:r>
          </a:p>
          <a:p>
            <a:pPr lvl="4"/>
            <a:r>
              <a:rPr lang="x-none" dirty="0"/>
              <a:t>Fifth level</a:t>
            </a:r>
            <a:endParaRPr lang="en-US" dirty="0"/>
          </a:p>
        </p:txBody>
      </p:sp>
      <p:sp>
        <p:nvSpPr>
          <p:cNvPr id="4" name="Date Placeholder 3"/>
          <p:cNvSpPr>
            <a:spLocks noGrp="1"/>
          </p:cNvSpPr>
          <p:nvPr>
            <p:ph type="dt" sz="half" idx="10"/>
          </p:nvPr>
        </p:nvSpPr>
        <p:spPr/>
        <p:txBody>
          <a:bodyPr/>
          <a:lstStyle/>
          <a:p>
            <a:fld id="{93A99FE2-C1DA-3240-9351-F20848682D8F}" type="datetime1">
              <a:rPr lang="en-US" smtClean="0"/>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881720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a:t>Click to edit Master text styles</a:t>
            </a:r>
          </a:p>
        </p:txBody>
      </p:sp>
      <p:sp>
        <p:nvSpPr>
          <p:cNvPr id="4" name="Date Placeholder 3"/>
          <p:cNvSpPr>
            <a:spLocks noGrp="1"/>
          </p:cNvSpPr>
          <p:nvPr>
            <p:ph type="dt" sz="half" idx="10"/>
          </p:nvPr>
        </p:nvSpPr>
        <p:spPr/>
        <p:txBody>
          <a:bodyPr/>
          <a:lstStyle/>
          <a:p>
            <a:fld id="{420CBD9F-58FC-E64B-BE18-26996B712546}" type="datetime1">
              <a:rPr lang="en-US" smtClean="0"/>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841602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Date Placeholder 4"/>
          <p:cNvSpPr>
            <a:spLocks noGrp="1"/>
          </p:cNvSpPr>
          <p:nvPr>
            <p:ph type="dt" sz="half" idx="10"/>
          </p:nvPr>
        </p:nvSpPr>
        <p:spPr/>
        <p:txBody>
          <a:bodyPr/>
          <a:lstStyle/>
          <a:p>
            <a:fld id="{BA46C5C6-2DAA-6945-B29E-CC684D9B0BD3}" type="datetime1">
              <a:rPr lang="en-US" smtClean="0"/>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4098584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7" name="Date Placeholder 6"/>
          <p:cNvSpPr>
            <a:spLocks noGrp="1"/>
          </p:cNvSpPr>
          <p:nvPr>
            <p:ph type="dt" sz="half" idx="10"/>
          </p:nvPr>
        </p:nvSpPr>
        <p:spPr/>
        <p:txBody>
          <a:bodyPr/>
          <a:lstStyle/>
          <a:p>
            <a:fld id="{CDE35557-0BF0-184C-AA32-B4AD2FFC7FFF}" type="datetime1">
              <a:rPr lang="en-US" smtClean="0"/>
              <a:t>3/14/2024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139430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Date Placeholder 2"/>
          <p:cNvSpPr>
            <a:spLocks noGrp="1"/>
          </p:cNvSpPr>
          <p:nvPr>
            <p:ph type="dt" sz="half" idx="10"/>
          </p:nvPr>
        </p:nvSpPr>
        <p:spPr/>
        <p:txBody>
          <a:bodyPr/>
          <a:lstStyle/>
          <a:p>
            <a:fld id="{BA1A3098-9FEF-3F40-9A04-44962B6B71C6}" type="datetime1">
              <a:rPr lang="en-US" smtClean="0"/>
              <a:t>3/14/2024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115579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25F859-53E8-3946-B36C-7DA230870D5C}" type="datetime1">
              <a:rPr lang="en-US" smtClean="0"/>
              <a:t>3/14/2024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1368051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BC0EC6A1-1559-E945-8972-85504D27564B}" type="datetime1">
              <a:rPr lang="en-US" smtClean="0"/>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328441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ACDE0F93-C756-7448-B557-B8EBC6AA5176}" type="datetime1">
              <a:rPr lang="en-US" smtClean="0"/>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E55A7D-A780-DD49-A399-CF576673C229}" type="slidenum">
              <a:rPr lang="en-US" smtClean="0"/>
              <a:t>‹#›</a:t>
            </a:fld>
            <a:endParaRPr lang="en-US"/>
          </a:p>
        </p:txBody>
      </p:sp>
    </p:spTree>
    <p:extLst>
      <p:ext uri="{BB962C8B-B14F-4D97-AF65-F5344CB8AC3E}">
        <p14:creationId xmlns:p14="http://schemas.microsoft.com/office/powerpoint/2010/main" val="2276376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5069"/>
            <a:ext cx="8229600" cy="1143000"/>
          </a:xfrm>
          <a:prstGeom prst="rect">
            <a:avLst/>
          </a:prstGeom>
        </p:spPr>
        <p:txBody>
          <a:bodyPr vert="horz" lIns="91440" tIns="45720" rIns="91440" bIns="45720" rtlCol="0" anchor="ctr">
            <a:normAutofit/>
          </a:bodyPr>
          <a:lstStyle/>
          <a:p>
            <a:r>
              <a:rPr lang="x-none" dirty="0"/>
              <a:t>Click to edit Master title style</a:t>
            </a:r>
            <a:endParaRPr lang="en-US" dirty="0"/>
          </a:p>
        </p:txBody>
      </p:sp>
      <p:sp>
        <p:nvSpPr>
          <p:cNvPr id="3" name="Text Placeholder 2"/>
          <p:cNvSpPr>
            <a:spLocks noGrp="1"/>
          </p:cNvSpPr>
          <p:nvPr>
            <p:ph type="body" idx="1"/>
          </p:nvPr>
        </p:nvSpPr>
        <p:spPr>
          <a:xfrm>
            <a:off x="457200" y="1418898"/>
            <a:ext cx="8229600" cy="4707266"/>
          </a:xfrm>
          <a:prstGeom prst="rect">
            <a:avLst/>
          </a:prstGeom>
        </p:spPr>
        <p:txBody>
          <a:bodyPr vert="horz" lIns="91440" tIns="45720" rIns="91440" bIns="45720" rtlCol="0">
            <a:normAutofit/>
          </a:body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0E86D6-0512-3C49-BE91-655A3803DD6C}" type="datetime1">
              <a:rPr lang="en-US" smtClean="0"/>
              <a:t>3/14/2024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E55A7D-A780-DD49-A399-CF576673C229}" type="slidenum">
              <a:rPr lang="en-US" smtClean="0"/>
              <a:t>‹#›</a:t>
            </a:fld>
            <a:endParaRPr lang="en-US"/>
          </a:p>
        </p:txBody>
      </p:sp>
      <p:cxnSp>
        <p:nvCxnSpPr>
          <p:cNvPr id="8" name="Straight Connector 7"/>
          <p:cNvCxnSpPr/>
          <p:nvPr userDrawn="1"/>
        </p:nvCxnSpPr>
        <p:spPr>
          <a:xfrm>
            <a:off x="0" y="1297036"/>
            <a:ext cx="9144000" cy="0"/>
          </a:xfrm>
          <a:prstGeom prst="line">
            <a:avLst/>
          </a:prstGeom>
          <a:ln w="63500">
            <a:solidFill>
              <a:srgbClr val="99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1622578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rgbClr val="9900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eb.cs.wpi.edu/~staneja/cs3516/"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2.xml"/><Relationship Id="rId1" Type="http://schemas.openxmlformats.org/officeDocument/2006/relationships/video" Target="https://www.youtube.com/embed/TNQsmPf24go?feature=oembed"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hyperlink" Target="https://ia.wpi.edu/cs3516/request_teammate.php"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CS 3516 – Computer Networks</a:t>
            </a:r>
          </a:p>
        </p:txBody>
      </p:sp>
      <p:sp>
        <p:nvSpPr>
          <p:cNvPr id="3" name="Subtitle 2"/>
          <p:cNvSpPr>
            <a:spLocks noGrp="1"/>
          </p:cNvSpPr>
          <p:nvPr>
            <p:ph type="subTitle" idx="1"/>
          </p:nvPr>
        </p:nvSpPr>
        <p:spPr>
          <a:xfrm>
            <a:off x="752857" y="1727633"/>
            <a:ext cx="7638286" cy="4080948"/>
          </a:xfrm>
        </p:spPr>
        <p:txBody>
          <a:bodyPr>
            <a:normAutofit/>
          </a:bodyPr>
          <a:lstStyle/>
          <a:p>
            <a:r>
              <a:rPr lang="en-US" dirty="0"/>
              <a:t>D Term, 2024</a:t>
            </a:r>
          </a:p>
          <a:p>
            <a:endParaRPr lang="en-US" dirty="0"/>
          </a:p>
          <a:p>
            <a:r>
              <a:rPr lang="en-US" u="sng" dirty="0"/>
              <a:t>Instructor</a:t>
            </a:r>
          </a:p>
          <a:p>
            <a:r>
              <a:rPr lang="en-US" dirty="0"/>
              <a:t>Shubbhi Taneja, Ph.D.</a:t>
            </a:r>
          </a:p>
          <a:p>
            <a:r>
              <a:rPr lang="en-US" dirty="0"/>
              <a:t>Assistant Teaching Professor</a:t>
            </a:r>
          </a:p>
        </p:txBody>
      </p:sp>
      <p:sp>
        <p:nvSpPr>
          <p:cNvPr id="4" name="Slide Number Placeholder 3"/>
          <p:cNvSpPr>
            <a:spLocks noGrp="1"/>
          </p:cNvSpPr>
          <p:nvPr>
            <p:ph type="sldNum" sz="quarter" idx="12"/>
          </p:nvPr>
        </p:nvSpPr>
        <p:spPr/>
        <p:txBody>
          <a:bodyPr/>
          <a:lstStyle/>
          <a:p>
            <a:fld id="{C0E55A7D-A780-DD49-A399-CF576673C229}" type="slidenum">
              <a:rPr lang="en-US" smtClean="0"/>
              <a:t>1</a:t>
            </a:fld>
            <a:endParaRPr lang="en-US"/>
          </a:p>
        </p:txBody>
      </p:sp>
    </p:spTree>
    <p:extLst>
      <p:ext uri="{BB962C8B-B14F-4D97-AF65-F5344CB8AC3E}">
        <p14:creationId xmlns:p14="http://schemas.microsoft.com/office/powerpoint/2010/main" val="1711438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sp>
        <p:nvSpPr>
          <p:cNvPr id="3" name="Content Placeholder 2"/>
          <p:cNvSpPr>
            <a:spLocks noGrp="1"/>
          </p:cNvSpPr>
          <p:nvPr>
            <p:ph idx="1"/>
          </p:nvPr>
        </p:nvSpPr>
        <p:spPr>
          <a:xfrm>
            <a:off x="457200" y="1437312"/>
            <a:ext cx="8229600" cy="3261147"/>
          </a:xfrm>
        </p:spPr>
        <p:txBody>
          <a:bodyPr>
            <a:normAutofit fontScale="92500" lnSpcReduction="20000"/>
          </a:bodyPr>
          <a:lstStyle/>
          <a:p>
            <a:r>
              <a:rPr lang="en-US" dirty="0"/>
              <a:t>Online: </a:t>
            </a:r>
            <a:r>
              <a:rPr lang="en-US" dirty="0">
                <a:hlinkClick r:id="rId2"/>
              </a:rPr>
              <a:t>http://web.cs.wpi.edu/~staneja/cs3516/</a:t>
            </a:r>
            <a:endParaRPr lang="en-US" dirty="0"/>
          </a:p>
          <a:p>
            <a:r>
              <a:rPr lang="en-US" dirty="0"/>
              <a:t>Academic misconduct</a:t>
            </a:r>
          </a:p>
          <a:p>
            <a:pPr lvl="1"/>
            <a:r>
              <a:rPr lang="en-US" dirty="0"/>
              <a:t>Most cases are misunderstandings. </a:t>
            </a:r>
            <a:br>
              <a:rPr lang="en-US" dirty="0"/>
            </a:br>
            <a:r>
              <a:rPr lang="en-US" dirty="0"/>
              <a:t>But, it is still unpleasant for everyone.</a:t>
            </a:r>
          </a:p>
          <a:p>
            <a:r>
              <a:rPr lang="en-US" dirty="0"/>
              <a:t>Textbook:</a:t>
            </a:r>
          </a:p>
          <a:p>
            <a:pPr lvl="1"/>
            <a:r>
              <a:rPr lang="en-US" dirty="0"/>
              <a:t>http://</a:t>
            </a:r>
            <a:r>
              <a:rPr lang="en-US" dirty="0" err="1"/>
              <a:t>intronetworks.cs.luc.edu</a:t>
            </a:r>
            <a:r>
              <a:rPr lang="en-US" dirty="0"/>
              <a:t>/current2/</a:t>
            </a:r>
            <a:r>
              <a:rPr lang="en-US" dirty="0" err="1"/>
              <a:t>ComputerNetworks.pdf</a:t>
            </a:r>
            <a:endParaRPr lang="en-US" dirty="0"/>
          </a:p>
        </p:txBody>
      </p:sp>
      <p:sp>
        <p:nvSpPr>
          <p:cNvPr id="4" name="Slide Number Placeholder 3"/>
          <p:cNvSpPr>
            <a:spLocks noGrp="1"/>
          </p:cNvSpPr>
          <p:nvPr>
            <p:ph type="sldNum" sz="quarter" idx="12"/>
          </p:nvPr>
        </p:nvSpPr>
        <p:spPr/>
        <p:txBody>
          <a:bodyPr/>
          <a:lstStyle/>
          <a:p>
            <a:fld id="{C0E55A7D-A780-DD49-A399-CF576673C229}" type="slidenum">
              <a:rPr lang="en-US" smtClean="0"/>
              <a:t>10</a:t>
            </a:fld>
            <a:endParaRPr lang="en-US"/>
          </a:p>
        </p:txBody>
      </p:sp>
      <p:sp>
        <p:nvSpPr>
          <p:cNvPr id="7" name="Slide Number Placeholder 3"/>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0E55A7D-A780-DD49-A399-CF576673C229}" type="slidenum">
              <a:rPr lang="en-US" smtClean="0"/>
              <a:pPr/>
              <a:t>10</a:t>
            </a:fld>
            <a:endParaRPr lang="en-US" dirty="0"/>
          </a:p>
        </p:txBody>
      </p:sp>
      <p:pic>
        <p:nvPicPr>
          <p:cNvPr id="6" name="Picture 5" descr="Graphical user interface, text, application&#10;&#10;Description automatically generated">
            <a:extLst>
              <a:ext uri="{FF2B5EF4-FFF2-40B4-BE49-F238E27FC236}">
                <a16:creationId xmlns:a16="http://schemas.microsoft.com/office/drawing/2014/main" id="{A7EEC9D4-518A-D54D-9FF1-77D696AB3F8A}"/>
              </a:ext>
            </a:extLst>
          </p:cNvPr>
          <p:cNvPicPr>
            <a:picLocks noChangeAspect="1"/>
          </p:cNvPicPr>
          <p:nvPr/>
        </p:nvPicPr>
        <p:blipFill>
          <a:blip r:embed="rId3"/>
          <a:stretch>
            <a:fillRect/>
          </a:stretch>
        </p:blipFill>
        <p:spPr>
          <a:xfrm>
            <a:off x="2071869" y="4590227"/>
            <a:ext cx="4132161" cy="2297339"/>
          </a:xfrm>
          <a:prstGeom prst="rect">
            <a:avLst/>
          </a:prstGeom>
          <a:ln>
            <a:solidFill>
              <a:schemeClr val="tx1"/>
            </a:solidFill>
          </a:ln>
        </p:spPr>
      </p:pic>
    </p:spTree>
    <p:extLst>
      <p:ext uri="{BB962C8B-B14F-4D97-AF65-F5344CB8AC3E}">
        <p14:creationId xmlns:p14="http://schemas.microsoft.com/office/powerpoint/2010/main" val="3535094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 learn about computer networks?</a:t>
            </a:r>
          </a:p>
        </p:txBody>
      </p:sp>
      <p:sp>
        <p:nvSpPr>
          <p:cNvPr id="3" name="Content Placeholder 2"/>
          <p:cNvSpPr>
            <a:spLocks noGrp="1"/>
          </p:cNvSpPr>
          <p:nvPr>
            <p:ph idx="1"/>
          </p:nvPr>
        </p:nvSpPr>
        <p:spPr/>
        <p:txBody>
          <a:bodyPr/>
          <a:lstStyle/>
          <a:p>
            <a:r>
              <a:rPr lang="en-US" dirty="0"/>
              <a:t>“The network is the computer”</a:t>
            </a:r>
          </a:p>
          <a:p>
            <a:r>
              <a:rPr lang="en-US" dirty="0"/>
              <a:t>Many applications are connected</a:t>
            </a:r>
          </a:p>
          <a:p>
            <a:r>
              <a:rPr lang="en-US" dirty="0"/>
              <a:t>Many devices are connected</a:t>
            </a:r>
          </a:p>
          <a:p>
            <a:r>
              <a:rPr lang="en-US" dirty="0"/>
              <a:t>You may know how to hook them up, but do you understand them?</a:t>
            </a:r>
          </a:p>
          <a:p>
            <a:r>
              <a:rPr lang="en-US" dirty="0"/>
              <a:t>A basic understanding of networking is fundamental with next-generation applications</a:t>
            </a:r>
          </a:p>
        </p:txBody>
      </p:sp>
    </p:spTree>
    <p:extLst>
      <p:ext uri="{BB962C8B-B14F-4D97-AF65-F5344CB8AC3E}">
        <p14:creationId xmlns:p14="http://schemas.microsoft.com/office/powerpoint/2010/main" val="382777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are there two courses?</a:t>
            </a:r>
          </a:p>
        </p:txBody>
      </p:sp>
      <p:sp>
        <p:nvSpPr>
          <p:cNvPr id="3" name="Content Placeholder 2"/>
          <p:cNvSpPr>
            <a:spLocks noGrp="1"/>
          </p:cNvSpPr>
          <p:nvPr>
            <p:ph idx="1"/>
          </p:nvPr>
        </p:nvSpPr>
        <p:spPr/>
        <p:txBody>
          <a:bodyPr/>
          <a:lstStyle/>
          <a:p>
            <a:r>
              <a:rPr lang="en-US" dirty="0"/>
              <a:t>CS3516</a:t>
            </a:r>
          </a:p>
          <a:p>
            <a:pPr lvl="1"/>
            <a:r>
              <a:rPr lang="en-US" dirty="0"/>
              <a:t>Broad understanding of topics</a:t>
            </a:r>
          </a:p>
          <a:p>
            <a:pPr lvl="1"/>
            <a:r>
              <a:rPr lang="en-US" dirty="0"/>
              <a:t>Hands-on, but not as deep</a:t>
            </a:r>
          </a:p>
          <a:p>
            <a:r>
              <a:rPr lang="en-US" dirty="0"/>
              <a:t>CS4516</a:t>
            </a:r>
          </a:p>
          <a:p>
            <a:pPr lvl="1"/>
            <a:r>
              <a:rPr lang="en-US" dirty="0"/>
              <a:t>In-depth, more cutting-edge</a:t>
            </a:r>
          </a:p>
          <a:p>
            <a:pPr lvl="1"/>
            <a:r>
              <a:rPr lang="en-US" dirty="0"/>
              <a:t>Should appeal to many students</a:t>
            </a:r>
          </a:p>
        </p:txBody>
      </p:sp>
    </p:spTree>
    <p:extLst>
      <p:ext uri="{BB962C8B-B14F-4D97-AF65-F5344CB8AC3E}">
        <p14:creationId xmlns:p14="http://schemas.microsoft.com/office/powerpoint/2010/main" val="3524274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Objectives</a:t>
            </a:r>
          </a:p>
        </p:txBody>
      </p:sp>
      <p:sp>
        <p:nvSpPr>
          <p:cNvPr id="3" name="Content Placeholder 2"/>
          <p:cNvSpPr>
            <a:spLocks noGrp="1"/>
          </p:cNvSpPr>
          <p:nvPr>
            <p:ph idx="1"/>
          </p:nvPr>
        </p:nvSpPr>
        <p:spPr/>
        <p:txBody>
          <a:bodyPr>
            <a:normAutofit/>
          </a:bodyPr>
          <a:lstStyle/>
          <a:p>
            <a:r>
              <a:rPr lang="en-US" dirty="0"/>
              <a:t>Computer network architecture concepts</a:t>
            </a:r>
          </a:p>
          <a:p>
            <a:r>
              <a:rPr lang="en-US" dirty="0"/>
              <a:t>Broad view of network stack and protocols</a:t>
            </a:r>
          </a:p>
          <a:p>
            <a:r>
              <a:rPr lang="en-US" dirty="0"/>
              <a:t>Understanding of computer networks from a design and performance perspective</a:t>
            </a:r>
          </a:p>
          <a:p>
            <a:r>
              <a:rPr lang="en-US" dirty="0"/>
              <a:t>Expose standard network terminology</a:t>
            </a:r>
          </a:p>
          <a:p>
            <a:r>
              <a:rPr lang="en-US" dirty="0"/>
              <a:t>TCP/IP network socket programming</a:t>
            </a:r>
          </a:p>
          <a:p>
            <a:r>
              <a:rPr lang="en-US" dirty="0"/>
              <a:t>Introduce wireless and local area networks</a:t>
            </a:r>
          </a:p>
          <a:p>
            <a:r>
              <a:rPr lang="en-US" dirty="0"/>
              <a:t>Congestion and security topics</a:t>
            </a:r>
          </a:p>
        </p:txBody>
      </p:sp>
    </p:spTree>
    <p:extLst>
      <p:ext uri="{BB962C8B-B14F-4D97-AF65-F5344CB8AC3E}">
        <p14:creationId xmlns:p14="http://schemas.microsoft.com/office/powerpoint/2010/main" val="63183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You Need to Succeed</a:t>
            </a:r>
          </a:p>
        </p:txBody>
      </p:sp>
      <p:sp>
        <p:nvSpPr>
          <p:cNvPr id="3" name="Content Placeholder 2"/>
          <p:cNvSpPr>
            <a:spLocks noGrp="1"/>
          </p:cNvSpPr>
          <p:nvPr>
            <p:ph idx="1"/>
          </p:nvPr>
        </p:nvSpPr>
        <p:spPr/>
        <p:txBody>
          <a:bodyPr>
            <a:normAutofit/>
          </a:bodyPr>
          <a:lstStyle/>
          <a:p>
            <a:r>
              <a:rPr lang="en-US" dirty="0"/>
              <a:t>A solid C or C++ background</a:t>
            </a:r>
          </a:p>
          <a:p>
            <a:pPr lvl="1"/>
            <a:r>
              <a:rPr lang="en-US" dirty="0"/>
              <a:t>Historically, people without it do not succeed</a:t>
            </a:r>
          </a:p>
          <a:p>
            <a:pPr lvl="1"/>
            <a:r>
              <a:rPr lang="en-US" dirty="0"/>
              <a:t>Biggest cause of problems</a:t>
            </a:r>
          </a:p>
          <a:p>
            <a:r>
              <a:rPr lang="en-US" dirty="0"/>
              <a:t>A willingness to request help when needed</a:t>
            </a:r>
          </a:p>
          <a:p>
            <a:pPr lvl="1"/>
            <a:r>
              <a:rPr lang="en-US" dirty="0"/>
              <a:t>The teaching staff is here to help</a:t>
            </a:r>
          </a:p>
          <a:p>
            <a:pPr lvl="1"/>
            <a:r>
              <a:rPr lang="en-US" dirty="0"/>
              <a:t>Leverage each other (but do your own work)</a:t>
            </a:r>
          </a:p>
          <a:p>
            <a:r>
              <a:rPr lang="en-US" dirty="0"/>
              <a:t>The motivation to start early</a:t>
            </a:r>
          </a:p>
          <a:p>
            <a:pPr lvl="1"/>
            <a:r>
              <a:rPr lang="en-US" dirty="0"/>
              <a:t>These projects can’t be done (well) in a day</a:t>
            </a:r>
          </a:p>
        </p:txBody>
      </p:sp>
    </p:spTree>
    <p:extLst>
      <p:ext uri="{BB962C8B-B14F-4D97-AF65-F5344CB8AC3E}">
        <p14:creationId xmlns:p14="http://schemas.microsoft.com/office/powerpoint/2010/main" val="2463232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 Highlights</a:t>
            </a:r>
          </a:p>
        </p:txBody>
      </p:sp>
      <p:sp>
        <p:nvSpPr>
          <p:cNvPr id="3" name="Content Placeholder 2"/>
          <p:cNvSpPr>
            <a:spLocks noGrp="1"/>
          </p:cNvSpPr>
          <p:nvPr>
            <p:ph idx="1"/>
          </p:nvPr>
        </p:nvSpPr>
        <p:spPr/>
        <p:txBody>
          <a:bodyPr>
            <a:normAutofit/>
          </a:bodyPr>
          <a:lstStyle/>
          <a:p>
            <a:r>
              <a:rPr lang="en-US" dirty="0"/>
              <a:t>Grading</a:t>
            </a:r>
          </a:p>
          <a:p>
            <a:pPr lvl="1"/>
            <a:r>
              <a:rPr lang="en-US" dirty="0"/>
              <a:t>Labs, Projects, In-class quizzes, Participation</a:t>
            </a:r>
          </a:p>
          <a:p>
            <a:r>
              <a:rPr lang="en-US" dirty="0"/>
              <a:t>Programming in C/C++</a:t>
            </a:r>
          </a:p>
          <a:p>
            <a:r>
              <a:rPr lang="en-US" dirty="0"/>
              <a:t>Use of electronics</a:t>
            </a:r>
          </a:p>
          <a:p>
            <a:r>
              <a:rPr lang="en-US" dirty="0"/>
              <a:t>Academic misconduct</a:t>
            </a:r>
          </a:p>
          <a:p>
            <a:pPr marL="742950" lvl="2" indent="-342900"/>
            <a:r>
              <a:rPr lang="en-US" dirty="0"/>
              <a:t>Most cases are misunderstandings.</a:t>
            </a:r>
          </a:p>
          <a:p>
            <a:pPr marL="742950" lvl="2" indent="-342900"/>
            <a:r>
              <a:rPr lang="en-US" dirty="0"/>
              <a:t>It’s still unpleasant.</a:t>
            </a:r>
          </a:p>
        </p:txBody>
      </p:sp>
    </p:spTree>
    <p:extLst>
      <p:ext uri="{BB962C8B-B14F-4D97-AF65-F5344CB8AC3E}">
        <p14:creationId xmlns:p14="http://schemas.microsoft.com/office/powerpoint/2010/main" val="867576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DBD54-BCC7-3801-C426-28ABB746BC38}"/>
              </a:ext>
            </a:extLst>
          </p:cNvPr>
          <p:cNvSpPr>
            <a:spLocks noGrp="1"/>
          </p:cNvSpPr>
          <p:nvPr>
            <p:ph type="title"/>
          </p:nvPr>
        </p:nvSpPr>
        <p:spPr/>
        <p:txBody>
          <a:bodyPr/>
          <a:lstStyle/>
          <a:p>
            <a:r>
              <a:rPr lang="en-US" dirty="0"/>
              <a:t>What is the internet?</a:t>
            </a:r>
          </a:p>
        </p:txBody>
      </p:sp>
      <p:pic>
        <p:nvPicPr>
          <p:cNvPr id="7" name="Online Media 6" title="How Does the Internet Work? - Glad You Asked S1">
            <a:hlinkClick r:id="" action="ppaction://media"/>
            <a:extLst>
              <a:ext uri="{FF2B5EF4-FFF2-40B4-BE49-F238E27FC236}">
                <a16:creationId xmlns:a16="http://schemas.microsoft.com/office/drawing/2014/main" id="{CB09132B-C55A-B16F-2375-F82331BAD6B3}"/>
              </a:ext>
            </a:extLst>
          </p:cNvPr>
          <p:cNvPicPr>
            <a:picLocks noGrp="1" noRot="1" noChangeAspect="1"/>
          </p:cNvPicPr>
          <p:nvPr>
            <p:ph idx="1"/>
            <a:videoFile r:link="rId1"/>
          </p:nvPr>
        </p:nvPicPr>
        <p:blipFill>
          <a:blip r:embed="rId3"/>
          <a:stretch>
            <a:fillRect/>
          </a:stretch>
        </p:blipFill>
        <p:spPr>
          <a:xfrm>
            <a:off x="457200" y="1447800"/>
            <a:ext cx="8229600" cy="4649788"/>
          </a:xfrm>
          <a:prstGeom prst="rect">
            <a:avLst/>
          </a:prstGeom>
        </p:spPr>
      </p:pic>
      <p:sp>
        <p:nvSpPr>
          <p:cNvPr id="4" name="Slide Number Placeholder 3">
            <a:extLst>
              <a:ext uri="{FF2B5EF4-FFF2-40B4-BE49-F238E27FC236}">
                <a16:creationId xmlns:a16="http://schemas.microsoft.com/office/drawing/2014/main" id="{6839BEC2-AD55-5D47-F6CC-1602723B05AB}"/>
              </a:ext>
            </a:extLst>
          </p:cNvPr>
          <p:cNvSpPr>
            <a:spLocks noGrp="1"/>
          </p:cNvSpPr>
          <p:nvPr>
            <p:ph type="sldNum" sz="quarter" idx="12"/>
          </p:nvPr>
        </p:nvSpPr>
        <p:spPr/>
        <p:txBody>
          <a:bodyPr/>
          <a:lstStyle/>
          <a:p>
            <a:fld id="{C0E55A7D-A780-DD49-A399-CF576673C229}" type="slidenum">
              <a:rPr lang="en-US" smtClean="0"/>
              <a:t>16</a:t>
            </a:fld>
            <a:endParaRPr lang="en-US"/>
          </a:p>
        </p:txBody>
      </p:sp>
    </p:spTree>
    <p:extLst>
      <p:ext uri="{BB962C8B-B14F-4D97-AF65-F5344CB8AC3E}">
        <p14:creationId xmlns:p14="http://schemas.microsoft.com/office/powerpoint/2010/main" val="3904079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Capital “I” vs. Lowercase “</a:t>
            </a:r>
            <a:r>
              <a:rPr lang="en-US" dirty="0" err="1"/>
              <a:t>i</a:t>
            </a:r>
            <a:r>
              <a:rPr lang="en-US" dirty="0"/>
              <a:t>”</a:t>
            </a:r>
          </a:p>
        </p:txBody>
      </p:sp>
      <p:sp>
        <p:nvSpPr>
          <p:cNvPr id="3" name="Content Placeholder 2"/>
          <p:cNvSpPr>
            <a:spLocks noGrp="1"/>
          </p:cNvSpPr>
          <p:nvPr>
            <p:ph idx="1"/>
          </p:nvPr>
        </p:nvSpPr>
        <p:spPr/>
        <p:txBody>
          <a:bodyPr/>
          <a:lstStyle/>
          <a:p>
            <a:r>
              <a:rPr lang="en-US" dirty="0"/>
              <a:t>An internet: Interconnection of multiple networks into one</a:t>
            </a:r>
          </a:p>
          <a:p>
            <a:r>
              <a:rPr lang="en-US" dirty="0"/>
              <a:t>The Internet: the world-wide network that replaced the ARPANET</a:t>
            </a:r>
          </a:p>
        </p:txBody>
      </p:sp>
    </p:spTree>
    <p:extLst>
      <p:ext uri="{BB962C8B-B14F-4D97-AF65-F5344CB8AC3E}">
        <p14:creationId xmlns:p14="http://schemas.microsoft.com/office/powerpoint/2010/main" val="710625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Internet?</a:t>
            </a:r>
          </a:p>
        </p:txBody>
      </p:sp>
      <p:sp>
        <p:nvSpPr>
          <p:cNvPr id="3" name="Content Placeholder 2"/>
          <p:cNvSpPr>
            <a:spLocks noGrp="1"/>
          </p:cNvSpPr>
          <p:nvPr>
            <p:ph idx="1"/>
          </p:nvPr>
        </p:nvSpPr>
        <p:spPr/>
        <p:txBody>
          <a:bodyPr>
            <a:normAutofit fontScale="85000" lnSpcReduction="20000"/>
          </a:bodyPr>
          <a:lstStyle/>
          <a:p>
            <a:r>
              <a:rPr lang="en-US" dirty="0"/>
              <a:t>Hosts or End Systems</a:t>
            </a:r>
          </a:p>
          <a:p>
            <a:pPr lvl="1"/>
            <a:r>
              <a:rPr lang="en-US" dirty="0"/>
              <a:t>Anything that has an address</a:t>
            </a:r>
          </a:p>
          <a:p>
            <a:r>
              <a:rPr lang="en-US" dirty="0"/>
              <a:t>Communication Links</a:t>
            </a:r>
          </a:p>
          <a:p>
            <a:r>
              <a:rPr lang="en-US" dirty="0"/>
              <a:t>Packet Switches</a:t>
            </a:r>
          </a:p>
          <a:p>
            <a:pPr lvl="1"/>
            <a:r>
              <a:rPr lang="en-US" dirty="0"/>
              <a:t>Routers (IP address forwarding)</a:t>
            </a:r>
          </a:p>
          <a:p>
            <a:pPr lvl="1"/>
            <a:r>
              <a:rPr lang="en-US" dirty="0"/>
              <a:t>Link Layer Switches (ethernet MAC addresses)</a:t>
            </a:r>
          </a:p>
          <a:p>
            <a:r>
              <a:rPr lang="en-US" dirty="0"/>
              <a:t>Transmission Rate</a:t>
            </a:r>
          </a:p>
          <a:p>
            <a:r>
              <a:rPr lang="en-US" dirty="0"/>
              <a:t>Packets</a:t>
            </a:r>
          </a:p>
          <a:p>
            <a:r>
              <a:rPr lang="en-US" dirty="0"/>
              <a:t>Routes and Paths </a:t>
            </a:r>
          </a:p>
          <a:p>
            <a:pPr lvl="1"/>
            <a:r>
              <a:rPr lang="en-US" dirty="0" err="1"/>
              <a:t>Wifi</a:t>
            </a:r>
            <a:r>
              <a:rPr lang="en-US" dirty="0"/>
              <a:t> and sometimes ethernet on PC or laptops</a:t>
            </a:r>
          </a:p>
          <a:p>
            <a:r>
              <a:rPr lang="en-US" dirty="0"/>
              <a:t>ISPs (is WPI an ISP?)</a:t>
            </a:r>
          </a:p>
          <a:p>
            <a:endParaRPr lang="en-US" dirty="0"/>
          </a:p>
        </p:txBody>
      </p:sp>
    </p:spTree>
    <p:extLst>
      <p:ext uri="{BB962C8B-B14F-4D97-AF65-F5344CB8AC3E}">
        <p14:creationId xmlns:p14="http://schemas.microsoft.com/office/powerpoint/2010/main" val="118420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is the Internet? – 2</a:t>
            </a:r>
          </a:p>
        </p:txBody>
      </p:sp>
      <p:sp>
        <p:nvSpPr>
          <p:cNvPr id="3" name="Content Placeholder 2"/>
          <p:cNvSpPr>
            <a:spLocks noGrp="1"/>
          </p:cNvSpPr>
          <p:nvPr>
            <p:ph idx="1"/>
          </p:nvPr>
        </p:nvSpPr>
        <p:spPr/>
        <p:txBody>
          <a:bodyPr>
            <a:normAutofit fontScale="92500" lnSpcReduction="10000"/>
          </a:bodyPr>
          <a:lstStyle/>
          <a:p>
            <a:r>
              <a:rPr lang="en-US" dirty="0"/>
              <a:t>Protocols</a:t>
            </a:r>
          </a:p>
          <a:p>
            <a:pPr lvl="1"/>
            <a:r>
              <a:rPr lang="en-US" dirty="0"/>
              <a:t>Examples: TCP, IP</a:t>
            </a:r>
          </a:p>
          <a:p>
            <a:pPr lvl="1"/>
            <a:r>
              <a:rPr lang="en-US" dirty="0"/>
              <a:t>What is a protocol?  </a:t>
            </a:r>
          </a:p>
          <a:p>
            <a:pPr lvl="2"/>
            <a:r>
              <a:rPr lang="en-US" dirty="0"/>
              <a:t>Format and order of messages and actions taken</a:t>
            </a:r>
          </a:p>
          <a:p>
            <a:r>
              <a:rPr lang="en-US" dirty="0"/>
              <a:t>Standards</a:t>
            </a:r>
          </a:p>
          <a:p>
            <a:pPr lvl="1"/>
            <a:r>
              <a:rPr lang="en-US" dirty="0"/>
              <a:t>Request for Comments</a:t>
            </a:r>
          </a:p>
          <a:p>
            <a:r>
              <a:rPr lang="en-US" dirty="0"/>
              <a:t>Distributed Applications</a:t>
            </a:r>
          </a:p>
          <a:p>
            <a:pPr lvl="1"/>
            <a:r>
              <a:rPr lang="en-US" dirty="0"/>
              <a:t>APIs for specifying how to transmit</a:t>
            </a:r>
          </a:p>
          <a:p>
            <a:pPr lvl="1"/>
            <a:r>
              <a:rPr lang="en-US" dirty="0"/>
              <a:t>Example: web browser communicating with web server</a:t>
            </a:r>
          </a:p>
        </p:txBody>
      </p:sp>
    </p:spTree>
    <p:extLst>
      <p:ext uri="{BB962C8B-B14F-4D97-AF65-F5344CB8AC3E}">
        <p14:creationId xmlns:p14="http://schemas.microsoft.com/office/powerpoint/2010/main" val="2993229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Professor Background</a:t>
            </a:r>
          </a:p>
        </p:txBody>
      </p:sp>
      <p:sp>
        <p:nvSpPr>
          <p:cNvPr id="3" name="Content Placeholder 2"/>
          <p:cNvSpPr>
            <a:spLocks noGrp="1"/>
          </p:cNvSpPr>
          <p:nvPr>
            <p:ph idx="1"/>
          </p:nvPr>
        </p:nvSpPr>
        <p:spPr>
          <a:xfrm>
            <a:off x="457200" y="1418897"/>
            <a:ext cx="8229600" cy="5182647"/>
          </a:xfrm>
        </p:spPr>
        <p:txBody>
          <a:bodyPr>
            <a:normAutofit fontScale="92500" lnSpcReduction="20000"/>
          </a:bodyPr>
          <a:lstStyle/>
          <a:p>
            <a:r>
              <a:rPr lang="en-US" dirty="0"/>
              <a:t>Prof. Shubbhi Taneja, Ph.D.</a:t>
            </a:r>
          </a:p>
          <a:p>
            <a:pPr lvl="1"/>
            <a:r>
              <a:rPr lang="en-US" dirty="0"/>
              <a:t>Assistant Teaching Professor of CS</a:t>
            </a:r>
          </a:p>
          <a:p>
            <a:pPr lvl="1"/>
            <a:r>
              <a:rPr lang="en-US" dirty="0"/>
              <a:t>Background:</a:t>
            </a:r>
          </a:p>
          <a:p>
            <a:pPr lvl="2"/>
            <a:r>
              <a:rPr lang="en-US" dirty="0"/>
              <a:t>Auburn University</a:t>
            </a:r>
          </a:p>
          <a:p>
            <a:pPr lvl="3"/>
            <a:r>
              <a:rPr lang="en-US" dirty="0"/>
              <a:t>Doctor of Philosophy (Ph.D.): 2018</a:t>
            </a:r>
          </a:p>
          <a:p>
            <a:pPr lvl="2"/>
            <a:r>
              <a:rPr lang="en-US" dirty="0"/>
              <a:t>Pacific Northwest National Laboratory</a:t>
            </a:r>
          </a:p>
          <a:p>
            <a:pPr lvl="3"/>
            <a:r>
              <a:rPr lang="en-US" dirty="0"/>
              <a:t>Intern (2018) and collaborator: 2018 – Present</a:t>
            </a:r>
          </a:p>
          <a:p>
            <a:pPr lvl="2"/>
            <a:r>
              <a:rPr lang="en-US" dirty="0"/>
              <a:t>Sonoma State University</a:t>
            </a:r>
          </a:p>
          <a:p>
            <a:pPr lvl="3"/>
            <a:r>
              <a:rPr lang="en-US" sz="2100" dirty="0"/>
              <a:t>Assistant Professor: 2018 -  2021</a:t>
            </a:r>
          </a:p>
          <a:p>
            <a:pPr lvl="2"/>
            <a:r>
              <a:rPr lang="en-US" dirty="0"/>
              <a:t>Worcester Polytechnic Institute</a:t>
            </a:r>
          </a:p>
          <a:p>
            <a:pPr lvl="3"/>
            <a:r>
              <a:rPr lang="en-US" dirty="0"/>
              <a:t>Assistant Teaching Professor: 2021 – Present</a:t>
            </a:r>
          </a:p>
          <a:p>
            <a:pPr lvl="1"/>
            <a:r>
              <a:rPr lang="en-US" dirty="0"/>
              <a:t>Courses this year:</a:t>
            </a:r>
          </a:p>
          <a:p>
            <a:pPr lvl="2"/>
            <a:r>
              <a:rPr lang="en-US" dirty="0"/>
              <a:t>Computer Networks, Operating Systems, Application Building using OO Concepts, Systems and Network Programming </a:t>
            </a:r>
            <a:endParaRPr lang="en-US" strike="sngStrike" dirty="0"/>
          </a:p>
        </p:txBody>
      </p:sp>
      <p:sp>
        <p:nvSpPr>
          <p:cNvPr id="4" name="Slide Number Placeholder 3"/>
          <p:cNvSpPr>
            <a:spLocks noGrp="1"/>
          </p:cNvSpPr>
          <p:nvPr>
            <p:ph type="sldNum" sz="quarter" idx="12"/>
          </p:nvPr>
        </p:nvSpPr>
        <p:spPr/>
        <p:txBody>
          <a:bodyPr/>
          <a:lstStyle/>
          <a:p>
            <a:fld id="{C0E55A7D-A780-DD49-A399-CF576673C229}" type="slidenum">
              <a:rPr lang="en-US" smtClean="0"/>
              <a:t>2</a:t>
            </a:fld>
            <a:endParaRPr lang="en-US"/>
          </a:p>
        </p:txBody>
      </p:sp>
    </p:spTree>
    <p:extLst>
      <p:ext uri="{BB962C8B-B14F-4D97-AF65-F5344CB8AC3E}">
        <p14:creationId xmlns:p14="http://schemas.microsoft.com/office/powerpoint/2010/main" val="560936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3"/>
          <p:cNvPicPr>
            <a:picLocks noChangeAspect="1" noChangeArrowheads="1"/>
          </p:cNvPicPr>
          <p:nvPr/>
        </p:nvPicPr>
        <p:blipFill>
          <a:blip r:embed="rId3"/>
          <a:srcRect/>
          <a:stretch>
            <a:fillRect/>
          </a:stretch>
        </p:blipFill>
        <p:spPr bwMode="auto">
          <a:xfrm>
            <a:off x="5461231" y="2643573"/>
            <a:ext cx="3682769" cy="1662826"/>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a:t>Living on the Network Edge</a:t>
            </a:r>
          </a:p>
        </p:txBody>
      </p:sp>
      <p:sp>
        <p:nvSpPr>
          <p:cNvPr id="3" name="Content Placeholder 2"/>
          <p:cNvSpPr>
            <a:spLocks noGrp="1"/>
          </p:cNvSpPr>
          <p:nvPr>
            <p:ph idx="1"/>
          </p:nvPr>
        </p:nvSpPr>
        <p:spPr/>
        <p:txBody>
          <a:bodyPr>
            <a:normAutofit/>
          </a:bodyPr>
          <a:lstStyle/>
          <a:p>
            <a:r>
              <a:rPr lang="en-US" sz="2400" dirty="0"/>
              <a:t>Devices/Types of Hosts</a:t>
            </a:r>
          </a:p>
          <a:p>
            <a:r>
              <a:rPr lang="en-US" sz="2400" dirty="0"/>
              <a:t>Clients and Servers (systems and programs)</a:t>
            </a:r>
          </a:p>
          <a:p>
            <a:r>
              <a:rPr lang="en-US" sz="2400" dirty="0"/>
              <a:t>Distributed applications (P2P, can act both as client &amp; server)</a:t>
            </a:r>
          </a:p>
          <a:p>
            <a:r>
              <a:rPr lang="en-US" sz="2400" dirty="0"/>
              <a:t>Access networks</a:t>
            </a:r>
          </a:p>
          <a:p>
            <a:pPr lvl="1"/>
            <a:r>
              <a:rPr lang="en-US" sz="2000" dirty="0"/>
              <a:t>Telcos (transmit internet packets now)</a:t>
            </a:r>
          </a:p>
          <a:p>
            <a:pPr lvl="1"/>
            <a:r>
              <a:rPr lang="en-US" sz="2000" dirty="0"/>
              <a:t>Central </a:t>
            </a:r>
            <a:br>
              <a:rPr lang="en-US" sz="2000" dirty="0"/>
            </a:br>
            <a:r>
              <a:rPr lang="en-US" sz="2000" dirty="0"/>
              <a:t>Office</a:t>
            </a:r>
          </a:p>
          <a:p>
            <a:pPr lvl="1"/>
            <a:r>
              <a:rPr lang="en-US" sz="2000" dirty="0"/>
              <a:t>Telephony </a:t>
            </a:r>
          </a:p>
          <a:p>
            <a:pPr marL="457200" lvl="1" indent="0">
              <a:buNone/>
            </a:pPr>
            <a:r>
              <a:rPr lang="en-US" sz="2000" dirty="0"/>
              <a:t>(pr as </a:t>
            </a:r>
            <a:r>
              <a:rPr lang="en-US" sz="1400" b="0" i="0" dirty="0" err="1">
                <a:solidFill>
                  <a:srgbClr val="202124"/>
                </a:solidFill>
                <a:effectLst/>
                <a:latin typeface="Roboto" panose="02000000000000000000" pitchFamily="2" charset="0"/>
              </a:rPr>
              <a:t>tuh</a:t>
            </a:r>
            <a:r>
              <a:rPr lang="en-US" sz="1400" b="0" i="0" dirty="0" err="1">
                <a:solidFill>
                  <a:srgbClr val="3C4043"/>
                </a:solidFill>
                <a:effectLst/>
                <a:latin typeface="Roboto" panose="02000000000000000000" pitchFamily="2" charset="0"/>
              </a:rPr>
              <a:t>·</a:t>
            </a:r>
            <a:r>
              <a:rPr lang="en-US" sz="1400" b="1" i="0" dirty="0" err="1">
                <a:solidFill>
                  <a:srgbClr val="202124"/>
                </a:solidFill>
                <a:effectLst/>
                <a:latin typeface="Roboto" panose="02000000000000000000" pitchFamily="2" charset="0"/>
              </a:rPr>
              <a:t>leh</a:t>
            </a:r>
            <a:r>
              <a:rPr lang="en-US" sz="1400" b="0" i="0" dirty="0" err="1">
                <a:solidFill>
                  <a:srgbClr val="3C4043"/>
                </a:solidFill>
                <a:effectLst/>
                <a:latin typeface="Roboto" panose="02000000000000000000" pitchFamily="2" charset="0"/>
              </a:rPr>
              <a:t>·</a:t>
            </a:r>
            <a:r>
              <a:rPr lang="en-US" sz="1400" b="0" i="0" dirty="0" err="1">
                <a:solidFill>
                  <a:srgbClr val="202124"/>
                </a:solidFill>
                <a:effectLst/>
                <a:latin typeface="Roboto" panose="02000000000000000000" pitchFamily="2" charset="0"/>
              </a:rPr>
              <a:t>fuh</a:t>
            </a:r>
            <a:r>
              <a:rPr lang="en-US" sz="1400" b="0" i="0" dirty="0" err="1">
                <a:solidFill>
                  <a:srgbClr val="3C4043"/>
                </a:solidFill>
                <a:effectLst/>
                <a:latin typeface="Roboto" panose="02000000000000000000" pitchFamily="2" charset="0"/>
              </a:rPr>
              <a:t>·</a:t>
            </a:r>
            <a:r>
              <a:rPr lang="en-US" sz="1400" b="0" i="0" dirty="0" err="1">
                <a:solidFill>
                  <a:srgbClr val="202124"/>
                </a:solidFill>
                <a:effectLst/>
                <a:latin typeface="Roboto" panose="02000000000000000000" pitchFamily="2" charset="0"/>
              </a:rPr>
              <a:t>nee</a:t>
            </a:r>
            <a:r>
              <a:rPr lang="en-US" sz="2000" b="0" i="0" dirty="0">
                <a:solidFill>
                  <a:srgbClr val="202124"/>
                </a:solidFill>
                <a:effectLst/>
                <a:latin typeface="Roboto" panose="02000000000000000000" pitchFamily="2" charset="0"/>
              </a:rPr>
              <a:t>)</a:t>
            </a:r>
            <a:endParaRPr lang="en-US" sz="2000" dirty="0"/>
          </a:p>
        </p:txBody>
      </p:sp>
      <p:pic>
        <p:nvPicPr>
          <p:cNvPr id="4" name="Picture 3"/>
          <p:cNvPicPr>
            <a:picLocks noGrp="1" noChangeAspect="1" noChangeArrowheads="1"/>
          </p:cNvPicPr>
          <p:nvPr/>
        </p:nvPicPr>
        <p:blipFill>
          <a:blip r:embed="rId4"/>
          <a:srcRect/>
          <a:stretch>
            <a:fillRect/>
          </a:stretch>
        </p:blipFill>
        <p:spPr bwMode="auto">
          <a:xfrm>
            <a:off x="3495181" y="4612613"/>
            <a:ext cx="5450992" cy="1466857"/>
          </a:xfrm>
          <a:prstGeom prst="rect">
            <a:avLst/>
          </a:prstGeom>
          <a:noFill/>
          <a:ln w="9525">
            <a:noFill/>
            <a:miter lim="800000"/>
            <a:headEnd/>
            <a:tailEnd/>
          </a:ln>
          <a:effectLst/>
        </p:spPr>
      </p:pic>
    </p:spTree>
    <p:extLst>
      <p:ext uri="{BB962C8B-B14F-4D97-AF65-F5344CB8AC3E}">
        <p14:creationId xmlns:p14="http://schemas.microsoft.com/office/powerpoint/2010/main" val="29255842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Grp="1" noChangeArrowheads="1"/>
          </p:cNvSpPr>
          <p:nvPr>
            <p:ph type="title"/>
          </p:nvPr>
        </p:nvSpPr>
        <p:spPr/>
        <p:txBody>
          <a:bodyPr>
            <a:normAutofit fontScale="90000"/>
          </a:bodyPr>
          <a:lstStyle/>
          <a:p>
            <a:r>
              <a:rPr lang="en-US" dirty="0"/>
              <a:t>Classifying by Transmission Technology</a:t>
            </a:r>
          </a:p>
        </p:txBody>
      </p:sp>
      <p:sp>
        <p:nvSpPr>
          <p:cNvPr id="7" name="Rectangle 3"/>
          <p:cNvSpPr>
            <a:spLocks noGrp="1" noChangeArrowheads="1"/>
          </p:cNvSpPr>
          <p:nvPr>
            <p:ph idx="1"/>
          </p:nvPr>
        </p:nvSpPr>
        <p:spPr/>
        <p:txBody>
          <a:bodyPr>
            <a:normAutofit fontScale="92500" lnSpcReduction="20000"/>
          </a:bodyPr>
          <a:lstStyle/>
          <a:p>
            <a:r>
              <a:rPr lang="en-US" dirty="0"/>
              <a:t>Broadcast</a:t>
            </a:r>
          </a:p>
          <a:p>
            <a:pPr lvl="1"/>
            <a:r>
              <a:rPr lang="en-US" dirty="0"/>
              <a:t>Logical or  a physical concept</a:t>
            </a:r>
          </a:p>
          <a:p>
            <a:r>
              <a:rPr lang="en-US" dirty="0"/>
              <a:t>Multicast</a:t>
            </a:r>
          </a:p>
          <a:p>
            <a:pPr lvl="1"/>
            <a:r>
              <a:rPr lang="en-US" dirty="0"/>
              <a:t>Communication to a specified group.</a:t>
            </a:r>
          </a:p>
          <a:p>
            <a:pPr lvl="1"/>
            <a:r>
              <a:rPr lang="en-US" dirty="0"/>
              <a:t>This requires a group address (e.g. – multimedia multicast).</a:t>
            </a:r>
          </a:p>
          <a:p>
            <a:r>
              <a:rPr lang="en-US" dirty="0"/>
              <a:t>Unicast</a:t>
            </a:r>
          </a:p>
          <a:p>
            <a:r>
              <a:rPr lang="en-US" dirty="0"/>
              <a:t>Point-to-point</a:t>
            </a:r>
          </a:p>
          <a:p>
            <a:pPr lvl="1"/>
            <a:r>
              <a:rPr lang="en-US" dirty="0"/>
              <a:t>Specialized version of </a:t>
            </a:r>
          </a:p>
          <a:p>
            <a:pPr marL="457200" lvl="1" indent="0">
              <a:buNone/>
            </a:pPr>
            <a:r>
              <a:rPr lang="en-US" dirty="0"/>
              <a:t>Unicast; there is supposed to be</a:t>
            </a:r>
          </a:p>
          <a:p>
            <a:pPr marL="457200" lvl="1" indent="0">
              <a:buNone/>
            </a:pPr>
            <a:r>
              <a:rPr lang="en-US" dirty="0"/>
              <a:t>ONLY two entities present</a:t>
            </a:r>
          </a:p>
        </p:txBody>
      </p:sp>
      <p:pic>
        <p:nvPicPr>
          <p:cNvPr id="1026" name="Picture 2" descr="25 Communication Concept Tin Can Children Telephone With Rope Stock Photos,  Pictures &amp; Royalty-Free Images - iStock">
            <a:extLst>
              <a:ext uri="{FF2B5EF4-FFF2-40B4-BE49-F238E27FC236}">
                <a16:creationId xmlns:a16="http://schemas.microsoft.com/office/drawing/2014/main" id="{1DEC1D83-2307-41CE-37FF-AFDB94F410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3010" y="1418898"/>
            <a:ext cx="1843790" cy="160277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Blue megaphone with sound wave ribbons">
            <a:extLst>
              <a:ext uri="{FF2B5EF4-FFF2-40B4-BE49-F238E27FC236}">
                <a16:creationId xmlns:a16="http://schemas.microsoft.com/office/drawing/2014/main" id="{0C887D47-AB5F-42D9-09FF-A7B96EF291E4}"/>
              </a:ext>
            </a:extLst>
          </p:cNvPr>
          <p:cNvPicPr>
            <a:picLocks noChangeAspect="1"/>
          </p:cNvPicPr>
          <p:nvPr/>
        </p:nvPicPr>
        <p:blipFill>
          <a:blip r:embed="rId4"/>
          <a:stretch>
            <a:fillRect/>
          </a:stretch>
        </p:blipFill>
        <p:spPr>
          <a:xfrm>
            <a:off x="5858568" y="4216628"/>
            <a:ext cx="3105807" cy="2205296"/>
          </a:xfrm>
          <a:prstGeom prst="rect">
            <a:avLst/>
          </a:prstGeom>
        </p:spPr>
      </p:pic>
    </p:spTree>
    <p:extLst>
      <p:ext uri="{BB962C8B-B14F-4D97-AF65-F5344CB8AC3E}">
        <p14:creationId xmlns:p14="http://schemas.microsoft.com/office/powerpoint/2010/main" val="405625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Classification by Size</a:t>
            </a:r>
            <a:endParaRPr lang="en-US" dirty="0"/>
          </a:p>
        </p:txBody>
      </p:sp>
      <p:pic>
        <p:nvPicPr>
          <p:cNvPr id="6" name="Picture 4" descr="1-06"/>
          <p:cNvPicPr>
            <a:picLocks noGrp="1" noChangeAspect="1" noChangeArrowheads="1"/>
          </p:cNvPicPr>
          <p:nvPr>
            <p:ph idx="1"/>
          </p:nvPr>
        </p:nvPicPr>
        <p:blipFill>
          <a:blip r:embed="rId2"/>
          <a:srcRect l="-7563" r="-7563"/>
          <a:stretch>
            <a:fillRect/>
          </a:stretch>
        </p:blipFill>
        <p:spPr>
          <a:xfrm>
            <a:off x="832749" y="1419224"/>
            <a:ext cx="7371075" cy="4215649"/>
          </a:xfrm>
        </p:spPr>
      </p:pic>
      <p:sp>
        <p:nvSpPr>
          <p:cNvPr id="9" name="Rectangle 50"/>
          <p:cNvSpPr>
            <a:spLocks noChangeArrowheads="1"/>
          </p:cNvSpPr>
          <p:nvPr/>
        </p:nvSpPr>
        <p:spPr bwMode="auto">
          <a:xfrm>
            <a:off x="7775216" y="1981542"/>
            <a:ext cx="1047630" cy="3075201"/>
          </a:xfrm>
          <a:prstGeom prst="rect">
            <a:avLst/>
          </a:prstGeom>
          <a:noFill/>
          <a:ln w="38100" cmpd="dbl">
            <a:noFill/>
            <a:miter lim="800000"/>
            <a:headEnd/>
            <a:tailEnd/>
          </a:ln>
        </p:spPr>
        <p:txBody>
          <a:bodyPr wrap="square" lIns="90488" tIns="44450" rIns="90488" bIns="44450">
            <a:spAutoFit/>
          </a:bodyPr>
          <a:lstStyle/>
          <a:p>
            <a:pPr>
              <a:spcBef>
                <a:spcPct val="0"/>
              </a:spcBef>
            </a:pPr>
            <a:r>
              <a:rPr lang="en-US" sz="1800" b="1" dirty="0">
                <a:solidFill>
                  <a:srgbClr val="800000"/>
                </a:solidFill>
              </a:rPr>
              <a:t>(PAN)</a:t>
            </a:r>
            <a:br>
              <a:rPr lang="en-US" sz="1800" b="1" dirty="0">
                <a:solidFill>
                  <a:srgbClr val="800000"/>
                </a:solidFill>
              </a:rPr>
            </a:br>
            <a:endParaRPr lang="en-US" sz="1400" b="1" dirty="0">
              <a:solidFill>
                <a:srgbClr val="800000"/>
              </a:solidFill>
            </a:endParaRPr>
          </a:p>
          <a:p>
            <a:pPr>
              <a:spcBef>
                <a:spcPct val="0"/>
              </a:spcBef>
            </a:pPr>
            <a:endParaRPr lang="en-US" sz="1400" b="1" dirty="0">
              <a:solidFill>
                <a:srgbClr val="800000"/>
              </a:solidFill>
            </a:endParaRPr>
          </a:p>
          <a:p>
            <a:pPr>
              <a:spcBef>
                <a:spcPct val="0"/>
              </a:spcBef>
            </a:pPr>
            <a:br>
              <a:rPr lang="en-US" sz="1800" b="1" dirty="0">
                <a:solidFill>
                  <a:srgbClr val="800000"/>
                </a:solidFill>
              </a:rPr>
            </a:br>
            <a:r>
              <a:rPr lang="en-US" sz="1800" b="1" dirty="0">
                <a:solidFill>
                  <a:srgbClr val="800000"/>
                </a:solidFill>
              </a:rPr>
              <a:t>(LAN)</a:t>
            </a:r>
          </a:p>
          <a:p>
            <a:pPr>
              <a:spcBef>
                <a:spcPct val="0"/>
              </a:spcBef>
            </a:pPr>
            <a:endParaRPr lang="en-US" sz="1400" b="1" dirty="0">
              <a:solidFill>
                <a:srgbClr val="800000"/>
              </a:solidFill>
            </a:endParaRPr>
          </a:p>
          <a:p>
            <a:pPr>
              <a:spcBef>
                <a:spcPct val="0"/>
              </a:spcBef>
            </a:pPr>
            <a:br>
              <a:rPr lang="en-US" sz="1400" b="1" dirty="0">
                <a:solidFill>
                  <a:srgbClr val="800000"/>
                </a:solidFill>
              </a:rPr>
            </a:br>
            <a:endParaRPr lang="en-US" sz="1400" b="1" dirty="0">
              <a:solidFill>
                <a:srgbClr val="800000"/>
              </a:solidFill>
            </a:endParaRPr>
          </a:p>
          <a:p>
            <a:pPr>
              <a:spcBef>
                <a:spcPct val="0"/>
              </a:spcBef>
            </a:pPr>
            <a:r>
              <a:rPr lang="en-US" sz="1800" b="1" dirty="0">
                <a:solidFill>
                  <a:srgbClr val="800000"/>
                </a:solidFill>
              </a:rPr>
              <a:t>(MAN)</a:t>
            </a:r>
          </a:p>
          <a:p>
            <a:pPr>
              <a:spcBef>
                <a:spcPct val="0"/>
              </a:spcBef>
            </a:pPr>
            <a:endParaRPr lang="en-US" sz="1050" b="1" dirty="0">
              <a:solidFill>
                <a:srgbClr val="800000"/>
              </a:solidFill>
            </a:endParaRPr>
          </a:p>
          <a:p>
            <a:pPr>
              <a:spcBef>
                <a:spcPct val="0"/>
              </a:spcBef>
            </a:pPr>
            <a:br>
              <a:rPr lang="en-US" sz="1800" b="1" dirty="0">
                <a:solidFill>
                  <a:srgbClr val="800000"/>
                </a:solidFill>
              </a:rPr>
            </a:br>
            <a:r>
              <a:rPr lang="en-US" sz="1800" b="1" dirty="0">
                <a:solidFill>
                  <a:srgbClr val="800000"/>
                </a:solidFill>
              </a:rPr>
              <a:t>(WAN)</a:t>
            </a:r>
          </a:p>
        </p:txBody>
      </p:sp>
    </p:spTree>
    <p:extLst>
      <p:ext uri="{BB962C8B-B14F-4D97-AF65-F5344CB8AC3E}">
        <p14:creationId xmlns:p14="http://schemas.microsoft.com/office/powerpoint/2010/main" val="1977920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Access Network</a:t>
            </a:r>
          </a:p>
        </p:txBody>
      </p:sp>
      <p:sp>
        <p:nvSpPr>
          <p:cNvPr id="3" name="Content Placeholder 2"/>
          <p:cNvSpPr>
            <a:spLocks noGrp="1"/>
          </p:cNvSpPr>
          <p:nvPr>
            <p:ph idx="1"/>
          </p:nvPr>
        </p:nvSpPr>
        <p:spPr/>
        <p:txBody>
          <a:bodyPr>
            <a:normAutofit lnSpcReduction="10000"/>
          </a:bodyPr>
          <a:lstStyle/>
          <a:p>
            <a:r>
              <a:rPr lang="en-US" dirty="0"/>
              <a:t>Dial-up</a:t>
            </a:r>
          </a:p>
          <a:p>
            <a:r>
              <a:rPr lang="en-US" dirty="0"/>
              <a:t>DSL</a:t>
            </a:r>
          </a:p>
          <a:p>
            <a:pPr lvl="1"/>
            <a:r>
              <a:rPr lang="en-US" dirty="0"/>
              <a:t>One of the big two</a:t>
            </a:r>
          </a:p>
          <a:p>
            <a:pPr lvl="1"/>
            <a:r>
              <a:rPr lang="en-US" dirty="0"/>
              <a:t>About same market share as Cable in the US</a:t>
            </a:r>
          </a:p>
          <a:p>
            <a:pPr lvl="1"/>
            <a:r>
              <a:rPr lang="en-US" dirty="0"/>
              <a:t>Outside US, DSL over 90% in many countries</a:t>
            </a:r>
          </a:p>
          <a:p>
            <a:pPr lvl="1"/>
            <a:r>
              <a:rPr lang="en-US" dirty="0"/>
              <a:t>Twisted pair copper wire</a:t>
            </a:r>
          </a:p>
          <a:p>
            <a:pPr lvl="1"/>
            <a:r>
              <a:rPr lang="en-US" dirty="0"/>
              <a:t>Splitter separates voice and data</a:t>
            </a:r>
          </a:p>
          <a:p>
            <a:pPr lvl="1"/>
            <a:r>
              <a:rPr lang="en-US" dirty="0"/>
              <a:t>Asymmetric</a:t>
            </a:r>
          </a:p>
          <a:p>
            <a:pPr lvl="1"/>
            <a:r>
              <a:rPr lang="en-US" dirty="0"/>
              <a:t>Very-high speed DSL (VDSL)</a:t>
            </a:r>
          </a:p>
        </p:txBody>
      </p:sp>
    </p:spTree>
    <p:extLst>
      <p:ext uri="{BB962C8B-B14F-4D97-AF65-F5344CB8AC3E}">
        <p14:creationId xmlns:p14="http://schemas.microsoft.com/office/powerpoint/2010/main" val="36519083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asic Components of a Fiber Optic Cable">
            <a:extLst>
              <a:ext uri="{FF2B5EF4-FFF2-40B4-BE49-F238E27FC236}">
                <a16:creationId xmlns:a16="http://schemas.microsoft.com/office/drawing/2014/main" id="{393D810A-AD2B-ADE6-319D-308704DB12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7147" y="4720367"/>
            <a:ext cx="4339653" cy="24410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Types of Access Networks – 2</a:t>
            </a:r>
          </a:p>
        </p:txBody>
      </p:sp>
      <p:sp>
        <p:nvSpPr>
          <p:cNvPr id="3" name="Content Placeholder 2"/>
          <p:cNvSpPr>
            <a:spLocks noGrp="1"/>
          </p:cNvSpPr>
          <p:nvPr>
            <p:ph idx="1"/>
          </p:nvPr>
        </p:nvSpPr>
        <p:spPr/>
        <p:txBody>
          <a:bodyPr/>
          <a:lstStyle/>
          <a:p>
            <a:r>
              <a:rPr lang="en-US" dirty="0"/>
              <a:t>Cable Internet</a:t>
            </a:r>
          </a:p>
          <a:p>
            <a:pPr lvl="1"/>
            <a:r>
              <a:rPr lang="en-US" dirty="0"/>
              <a:t>Cable head end</a:t>
            </a:r>
          </a:p>
          <a:p>
            <a:pPr lvl="1"/>
            <a:r>
              <a:rPr lang="en-US" dirty="0"/>
              <a:t>Fiber optic cable between head ends</a:t>
            </a:r>
          </a:p>
          <a:p>
            <a:pPr lvl="1"/>
            <a:r>
              <a:rPr lang="en-US" dirty="0"/>
              <a:t>500 to 5,000 homes on a junction (fiber to the neighborhood)</a:t>
            </a:r>
          </a:p>
          <a:p>
            <a:pPr lvl="1"/>
            <a:r>
              <a:rPr lang="en-US" dirty="0"/>
              <a:t>Hybrid fiber coax (HFC)</a:t>
            </a:r>
          </a:p>
          <a:p>
            <a:pPr lvl="1"/>
            <a:r>
              <a:rPr lang="en-US" dirty="0"/>
              <a:t>Cable modems</a:t>
            </a:r>
          </a:p>
          <a:p>
            <a:pPr lvl="1"/>
            <a:r>
              <a:rPr lang="en-US" dirty="0"/>
              <a:t>Shared broadcast medium</a:t>
            </a:r>
          </a:p>
        </p:txBody>
      </p:sp>
    </p:spTree>
    <p:extLst>
      <p:ext uri="{BB962C8B-B14F-4D97-AF65-F5344CB8AC3E}">
        <p14:creationId xmlns:p14="http://schemas.microsoft.com/office/powerpoint/2010/main" val="5868817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Access Networks – 3</a:t>
            </a:r>
          </a:p>
        </p:txBody>
      </p:sp>
      <p:sp>
        <p:nvSpPr>
          <p:cNvPr id="3" name="Content Placeholder 2"/>
          <p:cNvSpPr>
            <a:spLocks noGrp="1"/>
          </p:cNvSpPr>
          <p:nvPr>
            <p:ph idx="1"/>
          </p:nvPr>
        </p:nvSpPr>
        <p:spPr/>
        <p:txBody>
          <a:bodyPr>
            <a:normAutofit lnSpcReduction="10000"/>
          </a:bodyPr>
          <a:lstStyle/>
          <a:p>
            <a:r>
              <a:rPr lang="en-US" dirty="0"/>
              <a:t>Fiber to the home/premises</a:t>
            </a:r>
          </a:p>
          <a:p>
            <a:pPr lvl="1"/>
            <a:r>
              <a:rPr lang="en-US" dirty="0"/>
              <a:t>Direct fiber</a:t>
            </a:r>
          </a:p>
          <a:p>
            <a:pPr lvl="1"/>
            <a:r>
              <a:rPr lang="en-US" dirty="0"/>
              <a:t>Active optical networks</a:t>
            </a:r>
          </a:p>
          <a:p>
            <a:pPr lvl="1"/>
            <a:r>
              <a:rPr lang="en-US" dirty="0"/>
              <a:t>Passive optical networks</a:t>
            </a:r>
          </a:p>
          <a:p>
            <a:r>
              <a:rPr lang="en-US" dirty="0" err="1"/>
              <a:t>WiFi</a:t>
            </a:r>
            <a:endParaRPr lang="en-US" dirty="0"/>
          </a:p>
          <a:p>
            <a:r>
              <a:rPr lang="en-US" dirty="0"/>
              <a:t>Wide-Area Wireless Networks</a:t>
            </a:r>
          </a:p>
          <a:p>
            <a:r>
              <a:rPr lang="en-US" dirty="0" err="1"/>
              <a:t>WiMaX</a:t>
            </a:r>
            <a:endParaRPr lang="en-US" dirty="0"/>
          </a:p>
          <a:p>
            <a:r>
              <a:rPr lang="en-US" dirty="0"/>
              <a:t>LTE</a:t>
            </a:r>
          </a:p>
          <a:p>
            <a:r>
              <a:rPr lang="en-US" dirty="0"/>
              <a:t>5G</a:t>
            </a:r>
          </a:p>
        </p:txBody>
      </p:sp>
    </p:spTree>
    <p:extLst>
      <p:ext uri="{BB962C8B-B14F-4D97-AF65-F5344CB8AC3E}">
        <p14:creationId xmlns:p14="http://schemas.microsoft.com/office/powerpoint/2010/main" val="1534204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highlight>
                  <a:srgbClr val="FFFF00"/>
                </a:highlight>
              </a:rPr>
              <a:t>Wireless != Mobile</a:t>
            </a:r>
          </a:p>
        </p:txBody>
      </p:sp>
      <p:sp>
        <p:nvSpPr>
          <p:cNvPr id="6" name="Content Placeholder 2"/>
          <p:cNvSpPr>
            <a:spLocks noGrp="1"/>
          </p:cNvSpPr>
          <p:nvPr>
            <p:ph idx="1"/>
          </p:nvPr>
        </p:nvSpPr>
        <p:spPr>
          <a:xfrm>
            <a:off x="457200" y="1637288"/>
            <a:ext cx="8229600" cy="4707266"/>
          </a:xfrm>
        </p:spPr>
        <p:txBody>
          <a:bodyPr>
            <a:normAutofit fontScale="92500" lnSpcReduction="10000"/>
          </a:bodyPr>
          <a:lstStyle/>
          <a:p>
            <a:r>
              <a:rPr lang="en-US" dirty="0"/>
              <a:t>Wireless involves transmissions through the air (type depends on frequency).</a:t>
            </a:r>
          </a:p>
          <a:p>
            <a:pPr lvl="1"/>
            <a:r>
              <a:rPr lang="en-US" dirty="0"/>
              <a:t>Residential access networks</a:t>
            </a:r>
          </a:p>
          <a:p>
            <a:pPr lvl="2"/>
            <a:r>
              <a:rPr lang="en-US" dirty="0"/>
              <a:t>Residential access points</a:t>
            </a:r>
          </a:p>
          <a:p>
            <a:pPr lvl="1"/>
            <a:r>
              <a:rPr lang="en-US" dirty="0"/>
              <a:t>Institutional access networks</a:t>
            </a:r>
          </a:p>
          <a:p>
            <a:pPr lvl="2"/>
            <a:r>
              <a:rPr lang="en-US" dirty="0"/>
              <a:t>Institutional  and corporate access points or mesh networks</a:t>
            </a:r>
          </a:p>
          <a:p>
            <a:pPr lvl="1"/>
            <a:r>
              <a:rPr lang="en-US" dirty="0"/>
              <a:t>Public access networks</a:t>
            </a:r>
          </a:p>
          <a:p>
            <a:pPr lvl="2"/>
            <a:r>
              <a:rPr lang="en-US" dirty="0"/>
              <a:t>e.g., Cities, towns, libraries and coffee shops</a:t>
            </a:r>
          </a:p>
          <a:p>
            <a:pPr lvl="1"/>
            <a:r>
              <a:rPr lang="en-US" dirty="0"/>
              <a:t>Cellular networks</a:t>
            </a:r>
          </a:p>
          <a:p>
            <a:pPr lvl="2"/>
            <a:r>
              <a:rPr lang="en-US" dirty="0"/>
              <a:t>2.5G, 3G and 4G</a:t>
            </a:r>
          </a:p>
        </p:txBody>
      </p:sp>
      <p:sp>
        <p:nvSpPr>
          <p:cNvPr id="5" name="Slide Number Placeholder 4"/>
          <p:cNvSpPr>
            <a:spLocks noGrp="1"/>
          </p:cNvSpPr>
          <p:nvPr>
            <p:ph type="sldNum" sz="quarter" idx="12"/>
          </p:nvPr>
        </p:nvSpPr>
        <p:spPr/>
        <p:txBody>
          <a:bodyPr/>
          <a:lstStyle/>
          <a:p>
            <a:fld id="{3786ED73-AFAE-40D1-8B17-06E2B2BE615A}" type="slidenum">
              <a:rPr lang="en-US" smtClean="0"/>
              <a:pPr/>
              <a:t>26</a:t>
            </a:fld>
            <a:endParaRPr lang="en-US" dirty="0"/>
          </a:p>
        </p:txBody>
      </p:sp>
    </p:spTree>
    <p:extLst>
      <p:ext uri="{BB962C8B-B14F-4D97-AF65-F5344CB8AC3E}">
        <p14:creationId xmlns:p14="http://schemas.microsoft.com/office/powerpoint/2010/main" val="286080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Wireless != Mobile – 2</a:t>
            </a:r>
          </a:p>
        </p:txBody>
      </p:sp>
      <p:sp>
        <p:nvSpPr>
          <p:cNvPr id="6" name="Content Placeholder 2"/>
          <p:cNvSpPr>
            <a:spLocks noGrp="1"/>
          </p:cNvSpPr>
          <p:nvPr>
            <p:ph idx="1"/>
          </p:nvPr>
        </p:nvSpPr>
        <p:spPr/>
        <p:txBody>
          <a:bodyPr>
            <a:normAutofit fontScale="92500"/>
          </a:bodyPr>
          <a:lstStyle/>
          <a:p>
            <a:r>
              <a:rPr lang="en-US" dirty="0"/>
              <a:t>Mobile can refer to the Hosts.</a:t>
            </a:r>
          </a:p>
          <a:p>
            <a:pPr lvl="1"/>
            <a:r>
              <a:rPr lang="en-US" dirty="0"/>
              <a:t>Laptops can be moveable and wired.</a:t>
            </a:r>
          </a:p>
          <a:p>
            <a:pPr lvl="1"/>
            <a:r>
              <a:rPr lang="en-US" dirty="0"/>
              <a:t>Laptops can be moveable and wireless.</a:t>
            </a:r>
          </a:p>
          <a:p>
            <a:pPr lvl="1"/>
            <a:r>
              <a:rPr lang="en-US" dirty="0"/>
              <a:t>Cell phones, smart phones, PDAs and devices in vehicles are mobile and wireless.</a:t>
            </a:r>
          </a:p>
          <a:p>
            <a:r>
              <a:rPr lang="en-US" dirty="0"/>
              <a:t>Mobile Ad Hoc </a:t>
            </a:r>
            <a:r>
              <a:rPr lang="en-US" dirty="0" err="1"/>
              <a:t>NETworks</a:t>
            </a:r>
            <a:r>
              <a:rPr lang="en-US" dirty="0"/>
              <a:t> (MANETs)</a:t>
            </a:r>
          </a:p>
          <a:p>
            <a:pPr lvl="1"/>
            <a:r>
              <a:rPr lang="en-US" dirty="0"/>
              <a:t>wireless devices are both hosts and subnet nodes (routers).</a:t>
            </a:r>
          </a:p>
          <a:p>
            <a:pPr lvl="1"/>
            <a:r>
              <a:rPr lang="en-US" dirty="0"/>
              <a:t>The distinction is that MANET nodes may relay traffic intended for other nodes (multi-hop traffic).</a:t>
            </a:r>
          </a:p>
          <a:p>
            <a:endParaRPr lang="en-US" dirty="0"/>
          </a:p>
        </p:txBody>
      </p:sp>
      <p:sp>
        <p:nvSpPr>
          <p:cNvPr id="5" name="Slide Number Placeholder 4"/>
          <p:cNvSpPr>
            <a:spLocks noGrp="1"/>
          </p:cNvSpPr>
          <p:nvPr>
            <p:ph type="sldNum" sz="quarter" idx="12"/>
          </p:nvPr>
        </p:nvSpPr>
        <p:spPr/>
        <p:txBody>
          <a:bodyPr/>
          <a:lstStyle/>
          <a:p>
            <a:fld id="{3786ED73-AFAE-40D1-8B17-06E2B2BE615A}" type="slidenum">
              <a:rPr lang="en-US" smtClean="0"/>
              <a:pPr/>
              <a:t>27</a:t>
            </a:fld>
            <a:endParaRPr lang="en-US" dirty="0"/>
          </a:p>
        </p:txBody>
      </p:sp>
    </p:spTree>
    <p:extLst>
      <p:ext uri="{BB962C8B-B14F-4D97-AF65-F5344CB8AC3E}">
        <p14:creationId xmlns:p14="http://schemas.microsoft.com/office/powerpoint/2010/main" val="2181587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Media</a:t>
            </a:r>
          </a:p>
        </p:txBody>
      </p:sp>
      <p:sp>
        <p:nvSpPr>
          <p:cNvPr id="3" name="Content Placeholder 2"/>
          <p:cNvSpPr>
            <a:spLocks noGrp="1"/>
          </p:cNvSpPr>
          <p:nvPr>
            <p:ph idx="1"/>
          </p:nvPr>
        </p:nvSpPr>
        <p:spPr/>
        <p:txBody>
          <a:bodyPr>
            <a:normAutofit fontScale="77500" lnSpcReduction="20000"/>
          </a:bodyPr>
          <a:lstStyle/>
          <a:p>
            <a:r>
              <a:rPr lang="en-US" dirty="0"/>
              <a:t>Guided</a:t>
            </a:r>
          </a:p>
          <a:p>
            <a:pPr lvl="1"/>
            <a:r>
              <a:rPr lang="en-US" dirty="0"/>
              <a:t>DSL, Cable, Fiber</a:t>
            </a:r>
          </a:p>
          <a:p>
            <a:r>
              <a:rPr lang="en-US" dirty="0"/>
              <a:t>Unguided</a:t>
            </a:r>
          </a:p>
          <a:p>
            <a:pPr lvl="1"/>
            <a:r>
              <a:rPr lang="en-US" dirty="0"/>
              <a:t>Wireless, Satellite</a:t>
            </a:r>
          </a:p>
          <a:p>
            <a:r>
              <a:rPr lang="en-US" dirty="0"/>
              <a:t>Twisted-Pair Copper Wire</a:t>
            </a:r>
          </a:p>
          <a:p>
            <a:pPr lvl="1"/>
            <a:r>
              <a:rPr lang="en-US" dirty="0"/>
              <a:t>Cheap</a:t>
            </a:r>
          </a:p>
          <a:p>
            <a:pPr lvl="1"/>
            <a:r>
              <a:rPr lang="en-US" dirty="0"/>
              <a:t>Unshielded Twisted Pair (UTP) used within buildings</a:t>
            </a:r>
          </a:p>
          <a:p>
            <a:r>
              <a:rPr lang="en-US" dirty="0"/>
              <a:t>Coaxial Cable</a:t>
            </a:r>
          </a:p>
          <a:p>
            <a:pPr lvl="1"/>
            <a:r>
              <a:rPr lang="en-US" dirty="0"/>
              <a:t>Copper, but concentric (to shield the communication)</a:t>
            </a:r>
          </a:p>
          <a:p>
            <a:r>
              <a:rPr lang="en-US" dirty="0"/>
              <a:t>Fiber Optics</a:t>
            </a:r>
          </a:p>
          <a:p>
            <a:pPr lvl="1"/>
            <a:r>
              <a:rPr lang="en-US" dirty="0"/>
              <a:t>Great for long haul (attenuation, tapping, interference)</a:t>
            </a:r>
          </a:p>
          <a:p>
            <a:pPr lvl="1"/>
            <a:r>
              <a:rPr lang="en-US" dirty="0"/>
              <a:t>Expensive parts make short-haul costly</a:t>
            </a:r>
          </a:p>
          <a:p>
            <a:pPr lvl="1"/>
            <a:r>
              <a:rPr lang="en-US" dirty="0"/>
              <a:t>51.8Mbps to 39.8Gbps</a:t>
            </a:r>
          </a:p>
        </p:txBody>
      </p:sp>
    </p:spTree>
    <p:extLst>
      <p:ext uri="{BB962C8B-B14F-4D97-AF65-F5344CB8AC3E}">
        <p14:creationId xmlns:p14="http://schemas.microsoft.com/office/powerpoint/2010/main" val="2092779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Brief History of the Internet</a:t>
            </a:r>
          </a:p>
        </p:txBody>
      </p:sp>
      <p:sp>
        <p:nvSpPr>
          <p:cNvPr id="3" name="Content Placeholder 2"/>
          <p:cNvSpPr>
            <a:spLocks noGrp="1"/>
          </p:cNvSpPr>
          <p:nvPr>
            <p:ph idx="1"/>
          </p:nvPr>
        </p:nvSpPr>
        <p:spPr/>
        <p:txBody>
          <a:bodyPr/>
          <a:lstStyle/>
          <a:p>
            <a:r>
              <a:rPr lang="en-US" dirty="0"/>
              <a:t>Packet Switching (1961-1972)</a:t>
            </a:r>
          </a:p>
          <a:p>
            <a:r>
              <a:rPr lang="en-US" dirty="0"/>
              <a:t>Proprietary Networks and Internetworking (1972–1980)</a:t>
            </a:r>
          </a:p>
          <a:p>
            <a:r>
              <a:rPr lang="en-US" dirty="0"/>
              <a:t>Proliferation of Networks (1980-1990)</a:t>
            </a:r>
          </a:p>
          <a:p>
            <a:r>
              <a:rPr lang="en-US" dirty="0"/>
              <a:t>Internet Explosion (1990s)</a:t>
            </a:r>
          </a:p>
          <a:p>
            <a:r>
              <a:rPr lang="en-US" dirty="0"/>
              <a:t>Recent Time</a:t>
            </a:r>
          </a:p>
        </p:txBody>
      </p:sp>
    </p:spTree>
    <p:extLst>
      <p:ext uri="{BB962C8B-B14F-4D97-AF65-F5344CB8AC3E}">
        <p14:creationId xmlns:p14="http://schemas.microsoft.com/office/powerpoint/2010/main" val="1570843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Research Activities</a:t>
            </a:r>
          </a:p>
        </p:txBody>
      </p:sp>
      <p:pic>
        <p:nvPicPr>
          <p:cNvPr id="6" name="Content Placeholder 5" descr="A picture containing text, person, standing&#10;&#10;Description automatically generated">
            <a:extLst>
              <a:ext uri="{FF2B5EF4-FFF2-40B4-BE49-F238E27FC236}">
                <a16:creationId xmlns:a16="http://schemas.microsoft.com/office/drawing/2014/main" id="{E4AA560F-9490-B2EE-9E3F-230EFF7C8838}"/>
              </a:ext>
            </a:extLst>
          </p:cNvPr>
          <p:cNvPicPr>
            <a:picLocks noGrp="1" noChangeAspect="1"/>
          </p:cNvPicPr>
          <p:nvPr>
            <p:ph idx="1"/>
          </p:nvPr>
        </p:nvPicPr>
        <p:blipFill>
          <a:blip r:embed="rId2"/>
          <a:stretch>
            <a:fillRect/>
          </a:stretch>
        </p:blipFill>
        <p:spPr>
          <a:xfrm>
            <a:off x="3305504" y="4542598"/>
            <a:ext cx="2905168" cy="2178877"/>
          </a:xfrm>
        </p:spPr>
      </p:pic>
      <p:sp>
        <p:nvSpPr>
          <p:cNvPr id="5" name="Slide Number Placeholder 4"/>
          <p:cNvSpPr>
            <a:spLocks noGrp="1"/>
          </p:cNvSpPr>
          <p:nvPr>
            <p:ph type="sldNum" sz="quarter" idx="12"/>
          </p:nvPr>
        </p:nvSpPr>
        <p:spPr/>
        <p:txBody>
          <a:bodyPr/>
          <a:lstStyle/>
          <a:p>
            <a:fld id="{C0E55A7D-A780-DD49-A399-CF576673C229}" type="slidenum">
              <a:rPr lang="en-US" smtClean="0"/>
              <a:t>3</a:t>
            </a:fld>
            <a:endParaRPr lang="en-US"/>
          </a:p>
        </p:txBody>
      </p:sp>
      <p:sp>
        <p:nvSpPr>
          <p:cNvPr id="8" name="TextBox 7">
            <a:extLst>
              <a:ext uri="{FF2B5EF4-FFF2-40B4-BE49-F238E27FC236}">
                <a16:creationId xmlns:a16="http://schemas.microsoft.com/office/drawing/2014/main" id="{11C52B9C-4086-5F6E-F5B4-62135E8E14FE}"/>
              </a:ext>
            </a:extLst>
          </p:cNvPr>
          <p:cNvSpPr txBox="1"/>
          <p:nvPr/>
        </p:nvSpPr>
        <p:spPr>
          <a:xfrm>
            <a:off x="457200" y="1508262"/>
            <a:ext cx="8400395" cy="2862322"/>
          </a:xfrm>
          <a:prstGeom prst="rect">
            <a:avLst/>
          </a:prstGeom>
          <a:noFill/>
        </p:spPr>
        <p:txBody>
          <a:bodyPr wrap="square">
            <a:spAutoFit/>
          </a:bodyPr>
          <a:lstStyle/>
          <a:p>
            <a:pPr marL="285750" indent="-285750">
              <a:buFont typeface="Arial" panose="020B0604020202020204" pitchFamily="34" charset="0"/>
              <a:buChar char="•"/>
            </a:pPr>
            <a:r>
              <a:rPr lang="en-US" b="1" dirty="0"/>
              <a:t>Evaluating Energy Efficiency of GPUs using Machine Learning Benchmarks</a:t>
            </a:r>
          </a:p>
          <a:p>
            <a:pPr algn="just"/>
            <a:r>
              <a:rPr lang="en-US" sz="1600" dirty="0"/>
              <a:t>As we enter the </a:t>
            </a:r>
            <a:r>
              <a:rPr lang="en-US" sz="1600" dirty="0" err="1"/>
              <a:t>exascale</a:t>
            </a:r>
            <a:r>
              <a:rPr lang="en-US" sz="1600" dirty="0"/>
              <a:t> era, the energy efficiency and performance of High-Performance Computing (HPC) systems, especially running Machine Learning (ML) applications, are becoming increasingly important. Nvidia recently released its 9th-generation HPC-grade Graphics Processing Unit (GPU) microarchitecture, Ampere, claiming significant improvements over the previous generation’s Volta architecture. In this project, we perform fine-grained power collection and assess the performance of these two HPC architectures by profiling ML benchmarks on them. In addition, we analyze various hyperparameters, primarily the batch size and the number of GPUs, to determine their impact on the performance and power efficiency of these systems.  </a:t>
            </a:r>
          </a:p>
        </p:txBody>
      </p:sp>
    </p:spTree>
    <p:extLst>
      <p:ext uri="{BB962C8B-B14F-4D97-AF65-F5344CB8AC3E}">
        <p14:creationId xmlns:p14="http://schemas.microsoft.com/office/powerpoint/2010/main" val="1516458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Milestones</a:t>
            </a:r>
          </a:p>
        </p:txBody>
      </p:sp>
      <p:pic>
        <p:nvPicPr>
          <p:cNvPr id="6" name="table"/>
          <p:cNvPicPr>
            <a:picLocks noChangeAspect="1"/>
          </p:cNvPicPr>
          <p:nvPr/>
        </p:nvPicPr>
        <p:blipFill>
          <a:blip r:embed="rId2"/>
          <a:stretch>
            <a:fillRect/>
          </a:stretch>
        </p:blipFill>
        <p:spPr>
          <a:xfrm>
            <a:off x="1111652" y="1361296"/>
            <a:ext cx="7632848" cy="5112564"/>
          </a:xfrm>
          <a:prstGeom prst="rect">
            <a:avLst/>
          </a:prstGeom>
        </p:spPr>
      </p:pic>
    </p:spTree>
    <p:extLst>
      <p:ext uri="{BB962C8B-B14F-4D97-AF65-F5344CB8AC3E}">
        <p14:creationId xmlns:p14="http://schemas.microsoft.com/office/powerpoint/2010/main" val="147032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BD50C-7564-007E-3C5D-49C7AF625735}"/>
              </a:ext>
            </a:extLst>
          </p:cNvPr>
          <p:cNvSpPr>
            <a:spLocks noGrp="1"/>
          </p:cNvSpPr>
          <p:nvPr>
            <p:ph type="title"/>
          </p:nvPr>
        </p:nvSpPr>
        <p:spPr/>
        <p:txBody>
          <a:bodyPr/>
          <a:lstStyle/>
          <a:p>
            <a:r>
              <a:rPr lang="en-US" dirty="0"/>
              <a:t>Some Outreach Activities</a:t>
            </a:r>
          </a:p>
        </p:txBody>
      </p:sp>
      <p:pic>
        <p:nvPicPr>
          <p:cNvPr id="6" name="Content Placeholder 5" descr="A group of people standing on a sidewalk&#10;&#10;Description automatically generated with low confidence">
            <a:extLst>
              <a:ext uri="{FF2B5EF4-FFF2-40B4-BE49-F238E27FC236}">
                <a16:creationId xmlns:a16="http://schemas.microsoft.com/office/drawing/2014/main" id="{8C387437-5E86-97ED-03E4-6904EA0ED10A}"/>
              </a:ext>
            </a:extLst>
          </p:cNvPr>
          <p:cNvPicPr>
            <a:picLocks noGrp="1" noChangeAspect="1"/>
          </p:cNvPicPr>
          <p:nvPr>
            <p:ph idx="1"/>
          </p:nvPr>
        </p:nvPicPr>
        <p:blipFill>
          <a:blip r:embed="rId2"/>
          <a:stretch>
            <a:fillRect/>
          </a:stretch>
        </p:blipFill>
        <p:spPr>
          <a:xfrm>
            <a:off x="3165128" y="2708783"/>
            <a:ext cx="3137399" cy="2091600"/>
          </a:xfrm>
        </p:spPr>
      </p:pic>
      <p:sp>
        <p:nvSpPr>
          <p:cNvPr id="4" name="Slide Number Placeholder 3">
            <a:extLst>
              <a:ext uri="{FF2B5EF4-FFF2-40B4-BE49-F238E27FC236}">
                <a16:creationId xmlns:a16="http://schemas.microsoft.com/office/drawing/2014/main" id="{2D166C3C-44A4-FEBC-2D49-A6D6F148EC75}"/>
              </a:ext>
            </a:extLst>
          </p:cNvPr>
          <p:cNvSpPr>
            <a:spLocks noGrp="1"/>
          </p:cNvSpPr>
          <p:nvPr>
            <p:ph type="sldNum" sz="quarter" idx="12"/>
          </p:nvPr>
        </p:nvSpPr>
        <p:spPr/>
        <p:txBody>
          <a:bodyPr/>
          <a:lstStyle/>
          <a:p>
            <a:fld id="{C0E55A7D-A780-DD49-A399-CF576673C229}" type="slidenum">
              <a:rPr lang="en-US" smtClean="0"/>
              <a:t>4</a:t>
            </a:fld>
            <a:endParaRPr lang="en-US"/>
          </a:p>
        </p:txBody>
      </p:sp>
      <p:pic>
        <p:nvPicPr>
          <p:cNvPr id="1026" name="Picture 2">
            <a:extLst>
              <a:ext uri="{FF2B5EF4-FFF2-40B4-BE49-F238E27FC236}">
                <a16:creationId xmlns:a16="http://schemas.microsoft.com/office/drawing/2014/main" id="{47362A14-8344-048C-3C90-97D3B1F55E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78" y="1640678"/>
            <a:ext cx="2550877" cy="190869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48276039-90BE-1FC4-9E2A-86072F6702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237" y="4685865"/>
            <a:ext cx="2520218" cy="190782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61ECE02-5B40-B325-DDB9-6D82859064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5904" y="1566451"/>
            <a:ext cx="2342836" cy="1761242"/>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8BCA205A-8658-C459-024C-7451B343AD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05904" y="4895108"/>
            <a:ext cx="2264780" cy="1698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589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Teaching Style</a:t>
            </a:r>
          </a:p>
        </p:txBody>
      </p:sp>
      <p:sp>
        <p:nvSpPr>
          <p:cNvPr id="3" name="Slide Number Placeholder 2"/>
          <p:cNvSpPr>
            <a:spLocks noGrp="1"/>
          </p:cNvSpPr>
          <p:nvPr>
            <p:ph type="sldNum" sz="quarter" idx="12"/>
          </p:nvPr>
        </p:nvSpPr>
        <p:spPr/>
        <p:txBody>
          <a:bodyPr/>
          <a:lstStyle/>
          <a:p>
            <a:fld id="{C0E55A7D-A780-DD49-A399-CF576673C229}" type="slidenum">
              <a:rPr lang="en-US" smtClean="0"/>
              <a:t>5</a:t>
            </a:fld>
            <a:endParaRPr lang="en-US"/>
          </a:p>
        </p:txBody>
      </p:sp>
      <p:sp>
        <p:nvSpPr>
          <p:cNvPr id="4" name="Content Placeholder 2">
            <a:extLst>
              <a:ext uri="{FF2B5EF4-FFF2-40B4-BE49-F238E27FC236}">
                <a16:creationId xmlns:a16="http://schemas.microsoft.com/office/drawing/2014/main" id="{8065ED3C-0B7E-51DF-E7BE-8EFF94A17AA7}"/>
              </a:ext>
            </a:extLst>
          </p:cNvPr>
          <p:cNvSpPr>
            <a:spLocks noGrp="1"/>
          </p:cNvSpPr>
          <p:nvPr>
            <p:ph idx="1"/>
          </p:nvPr>
        </p:nvSpPr>
        <p:spPr>
          <a:xfrm>
            <a:off x="457200" y="1418898"/>
            <a:ext cx="8229600" cy="4707266"/>
          </a:xfrm>
        </p:spPr>
        <p:txBody>
          <a:bodyPr>
            <a:normAutofit/>
          </a:bodyPr>
          <a:lstStyle/>
          <a:p>
            <a:r>
              <a:rPr lang="en-US" dirty="0"/>
              <a:t>Data-driven</a:t>
            </a:r>
          </a:p>
          <a:p>
            <a:r>
              <a:rPr lang="en-US" dirty="0"/>
              <a:t>Student feedback is critical</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717110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Grades</a:t>
            </a:r>
          </a:p>
        </p:txBody>
      </p:sp>
      <p:sp>
        <p:nvSpPr>
          <p:cNvPr id="8" name="Content Placeholder 7"/>
          <p:cNvSpPr>
            <a:spLocks noGrp="1"/>
          </p:cNvSpPr>
          <p:nvPr>
            <p:ph sz="half" idx="2"/>
          </p:nvPr>
        </p:nvSpPr>
        <p:spPr>
          <a:xfrm>
            <a:off x="558329" y="1445230"/>
            <a:ext cx="7145977" cy="5052847"/>
          </a:xfrm>
        </p:spPr>
        <p:txBody>
          <a:bodyPr>
            <a:normAutofit/>
          </a:bodyPr>
          <a:lstStyle/>
          <a:p>
            <a:r>
              <a:rPr lang="en-US" dirty="0"/>
              <a:t>Automatically posted online via </a:t>
            </a:r>
            <a:r>
              <a:rPr lang="en-US" dirty="0" err="1"/>
              <a:t>InstructAssist</a:t>
            </a:r>
            <a:endParaRPr lang="en-US" dirty="0"/>
          </a:p>
          <a:p>
            <a:pPr lvl="1"/>
            <a:r>
              <a:rPr lang="en-US" dirty="0"/>
              <a:t>https://ia.wpi.edu/cs3516/grades.php</a:t>
            </a:r>
          </a:p>
          <a:p>
            <a:r>
              <a:rPr lang="en-US" dirty="0"/>
              <a:t>Aiming for a 48 </a:t>
            </a:r>
            <a:br>
              <a:rPr lang="en-US" dirty="0"/>
            </a:br>
            <a:r>
              <a:rPr lang="en-US" dirty="0"/>
              <a:t>hour turn-around</a:t>
            </a:r>
            <a:br>
              <a:rPr lang="en-US" dirty="0"/>
            </a:br>
            <a:r>
              <a:rPr lang="en-US" dirty="0"/>
              <a:t>(faster if possible)</a:t>
            </a:r>
          </a:p>
        </p:txBody>
      </p:sp>
      <p:sp>
        <p:nvSpPr>
          <p:cNvPr id="3" name="Slide Number Placeholder 2"/>
          <p:cNvSpPr>
            <a:spLocks noGrp="1"/>
          </p:cNvSpPr>
          <p:nvPr>
            <p:ph type="sldNum" sz="quarter" idx="12"/>
          </p:nvPr>
        </p:nvSpPr>
        <p:spPr/>
        <p:txBody>
          <a:bodyPr/>
          <a:lstStyle/>
          <a:p>
            <a:fld id="{C0E55A7D-A780-DD49-A399-CF576673C229}"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4903" y="2786638"/>
            <a:ext cx="5202366" cy="3346314"/>
          </a:xfrm>
          <a:prstGeom prst="rect">
            <a:avLst/>
          </a:prstGeom>
          <a:ln>
            <a:solidFill>
              <a:schemeClr val="tx1"/>
            </a:solidFill>
          </a:ln>
        </p:spPr>
      </p:pic>
    </p:spTree>
    <p:extLst>
      <p:ext uri="{BB962C8B-B14F-4D97-AF65-F5344CB8AC3E}">
        <p14:creationId xmlns:p14="http://schemas.microsoft.com/office/powerpoint/2010/main" val="346226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Teams</a:t>
            </a:r>
          </a:p>
        </p:txBody>
      </p:sp>
      <p:sp>
        <p:nvSpPr>
          <p:cNvPr id="3" name="Content Placeholder 2"/>
          <p:cNvSpPr>
            <a:spLocks noGrp="1"/>
          </p:cNvSpPr>
          <p:nvPr>
            <p:ph idx="1"/>
          </p:nvPr>
        </p:nvSpPr>
        <p:spPr/>
        <p:txBody>
          <a:bodyPr>
            <a:normAutofit fontScale="92500" lnSpcReduction="10000"/>
          </a:bodyPr>
          <a:lstStyle/>
          <a:p>
            <a:r>
              <a:rPr lang="en-US" dirty="0"/>
              <a:t>You can work in teams or by yourself</a:t>
            </a:r>
          </a:p>
          <a:p>
            <a:pPr lvl="1"/>
            <a:r>
              <a:rPr lang="en-US" dirty="0"/>
              <a:t>Teams of up to 2 people</a:t>
            </a:r>
          </a:p>
          <a:p>
            <a:pPr lvl="1"/>
            <a:r>
              <a:rPr lang="en-US" dirty="0">
                <a:hlinkClick r:id="rId2"/>
              </a:rPr>
              <a:t>https://ia.wpi.edu/cs3516/request_teammate.php</a:t>
            </a:r>
            <a:endParaRPr lang="en-US" dirty="0"/>
          </a:p>
          <a:p>
            <a:pPr lvl="1"/>
            <a:r>
              <a:rPr lang="en-US" dirty="0"/>
              <a:t>Option 1: Use WPI username to select teammate</a:t>
            </a:r>
          </a:p>
          <a:p>
            <a:pPr lvl="2"/>
            <a:r>
              <a:rPr lang="en-US" dirty="0"/>
              <a:t>Teammate gets an email; must click link to confirm</a:t>
            </a:r>
          </a:p>
          <a:p>
            <a:pPr lvl="1"/>
            <a:r>
              <a:rPr lang="en-US" dirty="0"/>
              <a:t>Option 2: Ask to be randomly assigned a partner</a:t>
            </a:r>
          </a:p>
          <a:p>
            <a:pPr lvl="1"/>
            <a:r>
              <a:rPr lang="en-US" dirty="0"/>
              <a:t>Option 3: Do nothing (work alone)</a:t>
            </a:r>
          </a:p>
          <a:p>
            <a:r>
              <a:rPr lang="en-US" dirty="0"/>
              <a:t>Partner evaluations after each project</a:t>
            </a:r>
          </a:p>
          <a:p>
            <a:r>
              <a:rPr lang="en-US" dirty="0"/>
              <a:t>Demonstrations required</a:t>
            </a:r>
          </a:p>
          <a:p>
            <a:r>
              <a:rPr lang="en-US" dirty="0"/>
              <a:t>Teams must be selected for each project</a:t>
            </a:r>
          </a:p>
        </p:txBody>
      </p:sp>
      <p:sp>
        <p:nvSpPr>
          <p:cNvPr id="4" name="Slide Number Placeholder 3"/>
          <p:cNvSpPr>
            <a:spLocks noGrp="1"/>
          </p:cNvSpPr>
          <p:nvPr>
            <p:ph type="sldNum" sz="quarter" idx="12"/>
          </p:nvPr>
        </p:nvSpPr>
        <p:spPr/>
        <p:txBody>
          <a:bodyPr/>
          <a:lstStyle/>
          <a:p>
            <a:fld id="{C0E55A7D-A780-DD49-A399-CF576673C229}" type="slidenum">
              <a:rPr lang="en-US" smtClean="0"/>
              <a:t>7</a:t>
            </a:fld>
            <a:endParaRPr lang="en-US"/>
          </a:p>
        </p:txBody>
      </p:sp>
    </p:spTree>
    <p:extLst>
      <p:ext uri="{BB962C8B-B14F-4D97-AF65-F5344CB8AC3E}">
        <p14:creationId xmlns:p14="http://schemas.microsoft.com/office/powerpoint/2010/main" val="2369250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Requesting a Teammate</a:t>
            </a:r>
          </a:p>
        </p:txBody>
      </p:sp>
      <p:sp>
        <p:nvSpPr>
          <p:cNvPr id="3" name="Slide Number Placeholder 2"/>
          <p:cNvSpPr>
            <a:spLocks noGrp="1"/>
          </p:cNvSpPr>
          <p:nvPr>
            <p:ph type="sldNum" sz="quarter" idx="12"/>
          </p:nvPr>
        </p:nvSpPr>
        <p:spPr/>
        <p:txBody>
          <a:bodyPr/>
          <a:lstStyle/>
          <a:p>
            <a:fld id="{C0E55A7D-A780-DD49-A399-CF576673C229}" type="slidenum">
              <a:rPr lang="en-US" smtClean="0"/>
              <a:t>8</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35544"/>
            <a:ext cx="7908587" cy="5248544"/>
          </a:xfrm>
          <a:prstGeom prst="rect">
            <a:avLst/>
          </a:prstGeom>
          <a:ln>
            <a:solidFill>
              <a:schemeClr val="tx1"/>
            </a:solidFill>
          </a:ln>
        </p:spPr>
      </p:pic>
    </p:spTree>
    <p:extLst>
      <p:ext uri="{BB962C8B-B14F-4D97-AF65-F5344CB8AC3E}">
        <p14:creationId xmlns:p14="http://schemas.microsoft.com/office/powerpoint/2010/main" val="3493974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Requesting a Teammate – 2</a:t>
            </a:r>
          </a:p>
        </p:txBody>
      </p:sp>
      <p:sp>
        <p:nvSpPr>
          <p:cNvPr id="3" name="Slide Number Placeholder 2"/>
          <p:cNvSpPr>
            <a:spLocks noGrp="1"/>
          </p:cNvSpPr>
          <p:nvPr>
            <p:ph type="sldNum" sz="quarter" idx="12"/>
          </p:nvPr>
        </p:nvSpPr>
        <p:spPr/>
        <p:txBody>
          <a:bodyPr/>
          <a:lstStyle/>
          <a:p>
            <a:fld id="{C0E55A7D-A780-DD49-A399-CF576673C229}" type="slidenum">
              <a:rPr lang="en-US" smtClean="0"/>
              <a:t>9</a:t>
            </a:fld>
            <a:endParaRPr lang="en-US"/>
          </a:p>
        </p:txBody>
      </p:sp>
      <p:pic>
        <p:nvPicPr>
          <p:cNvPr id="10" name="Content Placeholder 9">
            <a:extLst>
              <a:ext uri="{FF2B5EF4-FFF2-40B4-BE49-F238E27FC236}">
                <a16:creationId xmlns:a16="http://schemas.microsoft.com/office/drawing/2014/main" id="{EF9EF748-ED4A-FA7C-8632-B86C0F2A7F88}"/>
              </a:ext>
            </a:extLst>
          </p:cNvPr>
          <p:cNvPicPr>
            <a:picLocks noGrp="1" noChangeAspect="1"/>
          </p:cNvPicPr>
          <p:nvPr>
            <p:ph idx="1"/>
          </p:nvPr>
        </p:nvPicPr>
        <p:blipFill>
          <a:blip r:embed="rId2"/>
          <a:stretch>
            <a:fillRect/>
          </a:stretch>
        </p:blipFill>
        <p:spPr>
          <a:xfrm>
            <a:off x="533212" y="1576840"/>
            <a:ext cx="8375318" cy="4429823"/>
          </a:xfrm>
        </p:spPr>
      </p:pic>
    </p:spTree>
    <p:extLst>
      <p:ext uri="{BB962C8B-B14F-4D97-AF65-F5344CB8AC3E}">
        <p14:creationId xmlns:p14="http://schemas.microsoft.com/office/powerpoint/2010/main" val="138993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990000"/>
      </a:accent1>
      <a:accent2>
        <a:srgbClr val="C0504D"/>
      </a:accent2>
      <a:accent3>
        <a:srgbClr val="9BBB59"/>
      </a:accent3>
      <a:accent4>
        <a:srgbClr val="8064A2"/>
      </a:accent4>
      <a:accent5>
        <a:srgbClr val="4BACC6"/>
      </a:accent5>
      <a:accent6>
        <a:srgbClr val="F79646"/>
      </a:accent6>
      <a:hlink>
        <a:srgbClr val="990000"/>
      </a:hlink>
      <a:folHlink>
        <a:srgbClr val="99000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33912</TotalTime>
  <Words>1399</Words>
  <Application>Microsoft Office PowerPoint</Application>
  <PresentationFormat>On-screen Show (4:3)</PresentationFormat>
  <Paragraphs>242</Paragraphs>
  <Slides>30</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Helvetica</vt:lpstr>
      <vt:lpstr>Roboto</vt:lpstr>
      <vt:lpstr>Office Theme</vt:lpstr>
      <vt:lpstr>CS 3516 – Computer Networks</vt:lpstr>
      <vt:lpstr>Professor Background</vt:lpstr>
      <vt:lpstr>Some Research Activities</vt:lpstr>
      <vt:lpstr>Some Outreach Activities</vt:lpstr>
      <vt:lpstr>Teaching Style</vt:lpstr>
      <vt:lpstr>Grades</vt:lpstr>
      <vt:lpstr>Teams</vt:lpstr>
      <vt:lpstr>Requesting a Teammate</vt:lpstr>
      <vt:lpstr>Requesting a Teammate – 2</vt:lpstr>
      <vt:lpstr>Syllabus</vt:lpstr>
      <vt:lpstr>Why learn about computer networks?</vt:lpstr>
      <vt:lpstr>Why are there two courses?</vt:lpstr>
      <vt:lpstr>Course Objectives</vt:lpstr>
      <vt:lpstr>What You Need to Succeed</vt:lpstr>
      <vt:lpstr>Syllabus Highlights</vt:lpstr>
      <vt:lpstr>What is the internet?</vt:lpstr>
      <vt:lpstr>Capital “I” vs. Lowercase “i”</vt:lpstr>
      <vt:lpstr>What is the Internet?</vt:lpstr>
      <vt:lpstr>What is the Internet? – 2</vt:lpstr>
      <vt:lpstr>Living on the Network Edge</vt:lpstr>
      <vt:lpstr>Classifying by Transmission Technology</vt:lpstr>
      <vt:lpstr>Classification by Size</vt:lpstr>
      <vt:lpstr>Types of Access Network</vt:lpstr>
      <vt:lpstr>Types of Access Networks – 2</vt:lpstr>
      <vt:lpstr>Types of Access Networks – 3</vt:lpstr>
      <vt:lpstr>Wireless != Mobile</vt:lpstr>
      <vt:lpstr>Wireless != Mobile – 2</vt:lpstr>
      <vt:lpstr>Physical Media</vt:lpstr>
      <vt:lpstr>A Brief History of the Internet</vt:lpstr>
      <vt:lpstr>Quick Milestones</vt:lpstr>
    </vt:vector>
  </TitlesOfParts>
  <Company>WPI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3516 – Computer Networks </dc:title>
  <dc:creator>Craig Shue</dc:creator>
  <cp:lastModifiedBy>Li, Eric</cp:lastModifiedBy>
  <cp:revision>213</cp:revision>
  <dcterms:created xsi:type="dcterms:W3CDTF">2011-08-25T13:36:50Z</dcterms:created>
  <dcterms:modified xsi:type="dcterms:W3CDTF">2024-03-14T19:13:01Z</dcterms:modified>
</cp:coreProperties>
</file>